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68" r:id="rId5"/>
    <p:sldMasterId id="2147483781" r:id="rId6"/>
  </p:sldMasterIdLst>
  <p:notesMasterIdLst>
    <p:notesMasterId r:id="rId53"/>
  </p:notesMasterIdLst>
  <p:sldIdLst>
    <p:sldId id="399" r:id="rId7"/>
    <p:sldId id="275" r:id="rId8"/>
    <p:sldId id="398" r:id="rId9"/>
    <p:sldId id="266" r:id="rId10"/>
    <p:sldId id="267" r:id="rId11"/>
    <p:sldId id="269" r:id="rId12"/>
    <p:sldId id="337" r:id="rId13"/>
    <p:sldId id="329" r:id="rId14"/>
    <p:sldId id="334" r:id="rId15"/>
    <p:sldId id="338" r:id="rId16"/>
    <p:sldId id="333" r:id="rId17"/>
    <p:sldId id="330" r:id="rId18"/>
    <p:sldId id="339" r:id="rId19"/>
    <p:sldId id="345" r:id="rId20"/>
    <p:sldId id="340" r:id="rId21"/>
    <p:sldId id="342" r:id="rId22"/>
    <p:sldId id="341" r:id="rId23"/>
    <p:sldId id="381" r:id="rId24"/>
    <p:sldId id="343" r:id="rId25"/>
    <p:sldId id="373" r:id="rId26"/>
    <p:sldId id="408" r:id="rId27"/>
    <p:sldId id="350" r:id="rId28"/>
    <p:sldId id="352" r:id="rId29"/>
    <p:sldId id="400" r:id="rId30"/>
    <p:sldId id="387" r:id="rId31"/>
    <p:sldId id="375" r:id="rId32"/>
    <p:sldId id="355" r:id="rId33"/>
    <p:sldId id="356" r:id="rId34"/>
    <p:sldId id="357" r:id="rId35"/>
    <p:sldId id="361" r:id="rId36"/>
    <p:sldId id="362" r:id="rId37"/>
    <p:sldId id="363" r:id="rId38"/>
    <p:sldId id="364" r:id="rId39"/>
    <p:sldId id="401" r:id="rId40"/>
    <p:sldId id="365" r:id="rId41"/>
    <p:sldId id="368" r:id="rId42"/>
    <p:sldId id="402" r:id="rId43"/>
    <p:sldId id="389" r:id="rId44"/>
    <p:sldId id="391" r:id="rId45"/>
    <p:sldId id="407" r:id="rId46"/>
    <p:sldId id="403" r:id="rId47"/>
    <p:sldId id="405" r:id="rId48"/>
    <p:sldId id="406" r:id="rId49"/>
    <p:sldId id="404" r:id="rId50"/>
    <p:sldId id="315" r:id="rId51"/>
    <p:sldId id="38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1BB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14" autoAdjust="0"/>
  </p:normalViewPr>
  <p:slideViewPr>
    <p:cSldViewPr>
      <p:cViewPr varScale="1">
        <p:scale>
          <a:sx n="60" d="100"/>
          <a:sy n="60" d="100"/>
        </p:scale>
        <p:origin x="-46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0BF14-E696-4725-9C29-26B4227B33D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18905BF-8D1A-43BC-BA8D-A7443F8A0996}">
      <dgm:prSet phldrT="[Text]" custT="1"/>
      <dgm:spPr>
        <a:solidFill>
          <a:schemeClr val="accent3">
            <a:lumMod val="20000"/>
            <a:lumOff val="80000"/>
          </a:schemeClr>
        </a:solidFill>
      </dgm:spPr>
      <dgm:t>
        <a:bodyPr/>
        <a:lstStyle/>
        <a:p>
          <a:r>
            <a:rPr lang="vi-VN" sz="3600" dirty="0" smtClean="0">
              <a:solidFill>
                <a:srgbClr val="FF0000"/>
              </a:solidFill>
              <a:latin typeface="+mj-lt"/>
            </a:rPr>
            <a:t>Nhóm 1 và 2</a:t>
          </a:r>
          <a:endParaRPr lang="en-US" sz="3600" dirty="0">
            <a:solidFill>
              <a:srgbClr val="FF0000"/>
            </a:solidFill>
            <a:latin typeface="+mj-lt"/>
          </a:endParaRPr>
        </a:p>
      </dgm:t>
    </dgm:pt>
    <dgm:pt modelId="{6D5742BF-F36A-437F-AB4C-E44D02C0E87E}" type="parTrans" cxnId="{C78865CB-D9A2-4A1E-B2F5-61D4B6DC3A4E}">
      <dgm:prSet/>
      <dgm:spPr/>
      <dgm:t>
        <a:bodyPr/>
        <a:lstStyle/>
        <a:p>
          <a:endParaRPr lang="en-US"/>
        </a:p>
      </dgm:t>
    </dgm:pt>
    <dgm:pt modelId="{EB94C9A9-E379-403E-A42F-C631EFBDB7DB}" type="sibTrans" cxnId="{C78865CB-D9A2-4A1E-B2F5-61D4B6DC3A4E}">
      <dgm:prSet/>
      <dgm:spPr/>
      <dgm:t>
        <a:bodyPr/>
        <a:lstStyle/>
        <a:p>
          <a:endParaRPr lang="en-US"/>
        </a:p>
      </dgm:t>
    </dgm:pt>
    <dgm:pt modelId="{E84E38BB-89E2-4538-B6E2-B844DD575508}">
      <dgm:prSet phldrT="[Text]"/>
      <dgm:spPr>
        <a:solidFill>
          <a:schemeClr val="accent6">
            <a:lumMod val="20000"/>
            <a:lumOff val="80000"/>
            <a:alpha val="90000"/>
          </a:schemeClr>
        </a:solidFill>
      </dgm:spPr>
      <dgm:t>
        <a:bodyPr/>
        <a:lstStyle/>
        <a:p>
          <a:r>
            <a:rPr lang="vi-VN" dirty="0" smtClean="0">
              <a:latin typeface="+mj-lt"/>
            </a:rPr>
            <a:t>Tìm hiểu về tính tự động của tim và trả  lời câu hỏi số 5</a:t>
          </a:r>
          <a:endParaRPr lang="en-US" dirty="0">
            <a:latin typeface="+mj-lt"/>
          </a:endParaRPr>
        </a:p>
      </dgm:t>
    </dgm:pt>
    <dgm:pt modelId="{83AFBC3C-BD21-451A-AFDC-B35B84840BF2}" type="parTrans" cxnId="{C960C90A-FDC5-4E38-9F3C-464905EB180D}">
      <dgm:prSet/>
      <dgm:spPr/>
      <dgm:t>
        <a:bodyPr/>
        <a:lstStyle/>
        <a:p>
          <a:endParaRPr lang="en-US"/>
        </a:p>
      </dgm:t>
    </dgm:pt>
    <dgm:pt modelId="{332BE9BB-4778-4085-B48C-D9DE41FE7200}" type="sibTrans" cxnId="{C960C90A-FDC5-4E38-9F3C-464905EB180D}">
      <dgm:prSet/>
      <dgm:spPr/>
      <dgm:t>
        <a:bodyPr/>
        <a:lstStyle/>
        <a:p>
          <a:endParaRPr lang="en-US"/>
        </a:p>
      </dgm:t>
    </dgm:pt>
    <dgm:pt modelId="{8037A3A9-BFC7-498A-9C5B-7F661748D5D8}">
      <dgm:prSet phldrT="[Text]" custT="1"/>
      <dgm:spPr>
        <a:solidFill>
          <a:schemeClr val="accent3">
            <a:lumMod val="20000"/>
            <a:lumOff val="80000"/>
          </a:schemeClr>
        </a:solidFill>
      </dgm:spPr>
      <dgm:t>
        <a:bodyPr/>
        <a:lstStyle/>
        <a:p>
          <a:r>
            <a:rPr lang="vi-VN" sz="3600" dirty="0" smtClean="0">
              <a:solidFill>
                <a:srgbClr val="FF0000"/>
              </a:solidFill>
              <a:latin typeface="+mj-lt"/>
            </a:rPr>
            <a:t>Nhóm 3 và 4</a:t>
          </a:r>
          <a:endParaRPr lang="en-US" sz="3600" dirty="0">
            <a:solidFill>
              <a:srgbClr val="FF0000"/>
            </a:solidFill>
            <a:latin typeface="+mj-lt"/>
          </a:endParaRPr>
        </a:p>
      </dgm:t>
    </dgm:pt>
    <dgm:pt modelId="{A0C59CB5-BBDB-4D67-B910-D0E3A84D0455}" type="parTrans" cxnId="{33EB55DC-17BB-46F7-BDF9-11F45D1440CF}">
      <dgm:prSet/>
      <dgm:spPr/>
      <dgm:t>
        <a:bodyPr/>
        <a:lstStyle/>
        <a:p>
          <a:endParaRPr lang="en-US"/>
        </a:p>
      </dgm:t>
    </dgm:pt>
    <dgm:pt modelId="{8D4F2A0A-4D89-4AB8-9257-49FC969F9590}" type="sibTrans" cxnId="{33EB55DC-17BB-46F7-BDF9-11F45D1440CF}">
      <dgm:prSet/>
      <dgm:spPr/>
      <dgm:t>
        <a:bodyPr/>
        <a:lstStyle/>
        <a:p>
          <a:endParaRPr lang="en-US"/>
        </a:p>
      </dgm:t>
    </dgm:pt>
    <dgm:pt modelId="{63703001-47A6-44DE-8BAC-737CFA8AAF1C}">
      <dgm:prSet phldrT="[Text]"/>
      <dgm:spPr>
        <a:solidFill>
          <a:schemeClr val="accent6">
            <a:lumMod val="20000"/>
            <a:lumOff val="80000"/>
            <a:alpha val="90000"/>
          </a:schemeClr>
        </a:solidFill>
      </dgm:spPr>
      <dgm:t>
        <a:bodyPr/>
        <a:lstStyle/>
        <a:p>
          <a:r>
            <a:rPr lang="vi-VN" dirty="0" smtClean="0">
              <a:latin typeface="+mj-lt"/>
            </a:rPr>
            <a:t>Tìm hiểu về chu kì hoạt động của tim và trả lời câu hỏi số 6, câu hỏi luyên tập</a:t>
          </a:r>
          <a:endParaRPr lang="en-US" dirty="0">
            <a:latin typeface="+mj-lt"/>
          </a:endParaRPr>
        </a:p>
      </dgm:t>
    </dgm:pt>
    <dgm:pt modelId="{9B8BB195-F718-45D8-BD9D-44170E7B2EE0}" type="parTrans" cxnId="{C62B8F91-859E-4C7F-8295-E6CF9F2DAE99}">
      <dgm:prSet/>
      <dgm:spPr/>
      <dgm:t>
        <a:bodyPr/>
        <a:lstStyle/>
        <a:p>
          <a:endParaRPr lang="en-US"/>
        </a:p>
      </dgm:t>
    </dgm:pt>
    <dgm:pt modelId="{61C72B49-B454-4990-A677-0C9E705D37FD}" type="sibTrans" cxnId="{C62B8F91-859E-4C7F-8295-E6CF9F2DAE99}">
      <dgm:prSet/>
      <dgm:spPr/>
      <dgm:t>
        <a:bodyPr/>
        <a:lstStyle/>
        <a:p>
          <a:endParaRPr lang="en-US"/>
        </a:p>
      </dgm:t>
    </dgm:pt>
    <dgm:pt modelId="{9EE7BF99-968D-4A64-BD1D-7BBC4916A796}">
      <dgm:prSet phldrT="[Text]"/>
      <dgm:spPr>
        <a:solidFill>
          <a:schemeClr val="accent6">
            <a:lumMod val="20000"/>
            <a:lumOff val="80000"/>
            <a:alpha val="90000"/>
          </a:schemeClr>
        </a:solidFill>
      </dgm:spPr>
      <dgm:t>
        <a:bodyPr/>
        <a:lstStyle/>
        <a:p>
          <a:r>
            <a:rPr lang="en-US" dirty="0" err="1" smtClean="0">
              <a:latin typeface="Times New Roman" pitchFamily="18" charset="0"/>
              <a:cs typeface="Times New Roman" pitchFamily="18" charset="0"/>
            </a:rPr>
            <a:t>Hoàn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PHT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2</a:t>
          </a:r>
          <a:endParaRPr lang="en-US" dirty="0">
            <a:latin typeface="Times New Roman" pitchFamily="18" charset="0"/>
            <a:cs typeface="Times New Roman" pitchFamily="18" charset="0"/>
          </a:endParaRPr>
        </a:p>
      </dgm:t>
    </dgm:pt>
    <dgm:pt modelId="{2758A8AE-EA83-4406-841F-D64AB0BD20F9}" type="parTrans" cxnId="{82F058D4-08B7-4385-91EA-B47D6761CDED}">
      <dgm:prSet/>
      <dgm:spPr/>
    </dgm:pt>
    <dgm:pt modelId="{E8B23620-B3F4-4CBE-8082-4FB2A4EA1500}" type="sibTrans" cxnId="{82F058D4-08B7-4385-91EA-B47D6761CDED}">
      <dgm:prSet/>
      <dgm:spPr/>
    </dgm:pt>
    <dgm:pt modelId="{FCA09720-7DA0-499B-9915-CFE02779331D}">
      <dgm:prSet phldrT="[Text]"/>
      <dgm:spPr>
        <a:solidFill>
          <a:schemeClr val="accent6">
            <a:lumMod val="20000"/>
            <a:lumOff val="80000"/>
            <a:alpha val="90000"/>
          </a:schemeClr>
        </a:solidFill>
      </dgm:spPr>
      <dgm:t>
        <a:bodyPr/>
        <a:lstStyle/>
        <a:p>
          <a:r>
            <a:rPr lang="en-US" dirty="0" err="1" smtClean="0">
              <a:latin typeface="Times New Roman" pitchFamily="18" charset="0"/>
              <a:cs typeface="Times New Roman" pitchFamily="18" charset="0"/>
            </a:rPr>
            <a:t>Hoàn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PHT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3</a:t>
          </a:r>
          <a:endParaRPr lang="en-US" dirty="0">
            <a:latin typeface="Times New Roman" pitchFamily="18" charset="0"/>
            <a:cs typeface="Times New Roman" pitchFamily="18" charset="0"/>
          </a:endParaRPr>
        </a:p>
      </dgm:t>
    </dgm:pt>
    <dgm:pt modelId="{3756865D-C18F-4952-9C12-B24DFD9B9CDA}" type="parTrans" cxnId="{36EF1B45-C397-4DD7-907B-F25D0C22595E}">
      <dgm:prSet/>
      <dgm:spPr/>
    </dgm:pt>
    <dgm:pt modelId="{4B0D1B40-687F-40E5-8F3E-D0537775FBE4}" type="sibTrans" cxnId="{36EF1B45-C397-4DD7-907B-F25D0C22595E}">
      <dgm:prSet/>
      <dgm:spPr/>
    </dgm:pt>
    <dgm:pt modelId="{9FDE9A27-7AFE-4D4A-8813-281663DAF14A}" type="pres">
      <dgm:prSet presAssocID="{E6C0BF14-E696-4725-9C29-26B4227B33D3}" presName="Name0" presStyleCnt="0">
        <dgm:presLayoutVars>
          <dgm:dir/>
          <dgm:animLvl val="lvl"/>
          <dgm:resizeHandles/>
        </dgm:presLayoutVars>
      </dgm:prSet>
      <dgm:spPr/>
      <dgm:t>
        <a:bodyPr/>
        <a:lstStyle/>
        <a:p>
          <a:endParaRPr lang="en-US"/>
        </a:p>
      </dgm:t>
    </dgm:pt>
    <dgm:pt modelId="{C6D2CFAC-4EE2-4A11-9D54-C9986A8DCF93}" type="pres">
      <dgm:prSet presAssocID="{818905BF-8D1A-43BC-BA8D-A7443F8A0996}" presName="linNode" presStyleCnt="0"/>
      <dgm:spPr/>
    </dgm:pt>
    <dgm:pt modelId="{F4BF4656-F298-4307-957F-CA04EB1014C9}" type="pres">
      <dgm:prSet presAssocID="{818905BF-8D1A-43BC-BA8D-A7443F8A0996}" presName="parentShp" presStyleLbl="node1" presStyleIdx="0" presStyleCnt="2" custScaleX="85841">
        <dgm:presLayoutVars>
          <dgm:bulletEnabled val="1"/>
        </dgm:presLayoutVars>
      </dgm:prSet>
      <dgm:spPr/>
      <dgm:t>
        <a:bodyPr/>
        <a:lstStyle/>
        <a:p>
          <a:endParaRPr lang="en-US"/>
        </a:p>
      </dgm:t>
    </dgm:pt>
    <dgm:pt modelId="{F35E7056-E692-4030-A009-EA2B2255EEA5}" type="pres">
      <dgm:prSet presAssocID="{818905BF-8D1A-43BC-BA8D-A7443F8A0996}" presName="childShp" presStyleLbl="bgAccFollowNode1" presStyleIdx="0" presStyleCnt="2">
        <dgm:presLayoutVars>
          <dgm:bulletEnabled val="1"/>
        </dgm:presLayoutVars>
      </dgm:prSet>
      <dgm:spPr/>
      <dgm:t>
        <a:bodyPr/>
        <a:lstStyle/>
        <a:p>
          <a:endParaRPr lang="en-US"/>
        </a:p>
      </dgm:t>
    </dgm:pt>
    <dgm:pt modelId="{6BA32324-684F-4CF5-BED3-70BA6CBE17DE}" type="pres">
      <dgm:prSet presAssocID="{EB94C9A9-E379-403E-A42F-C631EFBDB7DB}" presName="spacing" presStyleCnt="0"/>
      <dgm:spPr/>
    </dgm:pt>
    <dgm:pt modelId="{E89C840D-23A0-4FEB-B941-9764DCE7E19E}" type="pres">
      <dgm:prSet presAssocID="{8037A3A9-BFC7-498A-9C5B-7F661748D5D8}" presName="linNode" presStyleCnt="0"/>
      <dgm:spPr/>
    </dgm:pt>
    <dgm:pt modelId="{C84306FE-4F0B-4D1F-B4AA-B785B3ED5B01}" type="pres">
      <dgm:prSet presAssocID="{8037A3A9-BFC7-498A-9C5B-7F661748D5D8}" presName="parentShp" presStyleLbl="node1" presStyleIdx="1" presStyleCnt="2" custScaleX="85841">
        <dgm:presLayoutVars>
          <dgm:bulletEnabled val="1"/>
        </dgm:presLayoutVars>
      </dgm:prSet>
      <dgm:spPr/>
      <dgm:t>
        <a:bodyPr/>
        <a:lstStyle/>
        <a:p>
          <a:endParaRPr lang="en-US"/>
        </a:p>
      </dgm:t>
    </dgm:pt>
    <dgm:pt modelId="{7EBD3CEA-0AF6-4703-BBFD-318159E85A5E}" type="pres">
      <dgm:prSet presAssocID="{8037A3A9-BFC7-498A-9C5B-7F661748D5D8}" presName="childShp" presStyleLbl="bgAccFollowNode1" presStyleIdx="1" presStyleCnt="2">
        <dgm:presLayoutVars>
          <dgm:bulletEnabled val="1"/>
        </dgm:presLayoutVars>
      </dgm:prSet>
      <dgm:spPr/>
      <dgm:t>
        <a:bodyPr/>
        <a:lstStyle/>
        <a:p>
          <a:endParaRPr lang="en-US"/>
        </a:p>
      </dgm:t>
    </dgm:pt>
  </dgm:ptLst>
  <dgm:cxnLst>
    <dgm:cxn modelId="{80D69506-E1E8-4FD2-A7FA-1B48C0E90276}" type="presOf" srcId="{63703001-47A6-44DE-8BAC-737CFA8AAF1C}" destId="{7EBD3CEA-0AF6-4703-BBFD-318159E85A5E}" srcOrd="0" destOrd="0" presId="urn:microsoft.com/office/officeart/2005/8/layout/vList6"/>
    <dgm:cxn modelId="{C960C90A-FDC5-4E38-9F3C-464905EB180D}" srcId="{818905BF-8D1A-43BC-BA8D-A7443F8A0996}" destId="{E84E38BB-89E2-4538-B6E2-B844DD575508}" srcOrd="0" destOrd="0" parTransId="{83AFBC3C-BD21-451A-AFDC-B35B84840BF2}" sibTransId="{332BE9BB-4778-4085-B48C-D9DE41FE7200}"/>
    <dgm:cxn modelId="{76C3D07D-90CB-4D02-92D2-3E2C0B11AD70}" type="presOf" srcId="{FCA09720-7DA0-499B-9915-CFE02779331D}" destId="{7EBD3CEA-0AF6-4703-BBFD-318159E85A5E}" srcOrd="0" destOrd="1" presId="urn:microsoft.com/office/officeart/2005/8/layout/vList6"/>
    <dgm:cxn modelId="{565FFC3A-61C0-4C97-AD27-D0EB08AA0C4B}" type="presOf" srcId="{818905BF-8D1A-43BC-BA8D-A7443F8A0996}" destId="{F4BF4656-F298-4307-957F-CA04EB1014C9}" srcOrd="0" destOrd="0" presId="urn:microsoft.com/office/officeart/2005/8/layout/vList6"/>
    <dgm:cxn modelId="{6CBCEDB1-E60C-4FD2-8093-8C50F4E2585D}" type="presOf" srcId="{E6C0BF14-E696-4725-9C29-26B4227B33D3}" destId="{9FDE9A27-7AFE-4D4A-8813-281663DAF14A}" srcOrd="0" destOrd="0" presId="urn:microsoft.com/office/officeart/2005/8/layout/vList6"/>
    <dgm:cxn modelId="{36EF1B45-C397-4DD7-907B-F25D0C22595E}" srcId="{8037A3A9-BFC7-498A-9C5B-7F661748D5D8}" destId="{FCA09720-7DA0-499B-9915-CFE02779331D}" srcOrd="1" destOrd="0" parTransId="{3756865D-C18F-4952-9C12-B24DFD9B9CDA}" sibTransId="{4B0D1B40-687F-40E5-8F3E-D0537775FBE4}"/>
    <dgm:cxn modelId="{33EB55DC-17BB-46F7-BDF9-11F45D1440CF}" srcId="{E6C0BF14-E696-4725-9C29-26B4227B33D3}" destId="{8037A3A9-BFC7-498A-9C5B-7F661748D5D8}" srcOrd="1" destOrd="0" parTransId="{A0C59CB5-BBDB-4D67-B910-D0E3A84D0455}" sibTransId="{8D4F2A0A-4D89-4AB8-9257-49FC969F9590}"/>
    <dgm:cxn modelId="{C78865CB-D9A2-4A1E-B2F5-61D4B6DC3A4E}" srcId="{E6C0BF14-E696-4725-9C29-26B4227B33D3}" destId="{818905BF-8D1A-43BC-BA8D-A7443F8A0996}" srcOrd="0" destOrd="0" parTransId="{6D5742BF-F36A-437F-AB4C-E44D02C0E87E}" sibTransId="{EB94C9A9-E379-403E-A42F-C631EFBDB7DB}"/>
    <dgm:cxn modelId="{9EBFFEE3-1BEC-4B6B-B432-FFB72C6CC9C1}" type="presOf" srcId="{9EE7BF99-968D-4A64-BD1D-7BBC4916A796}" destId="{F35E7056-E692-4030-A009-EA2B2255EEA5}" srcOrd="0" destOrd="1" presId="urn:microsoft.com/office/officeart/2005/8/layout/vList6"/>
    <dgm:cxn modelId="{818B2924-06C5-4343-B4E0-6AA96610AF94}" type="presOf" srcId="{8037A3A9-BFC7-498A-9C5B-7F661748D5D8}" destId="{C84306FE-4F0B-4D1F-B4AA-B785B3ED5B01}" srcOrd="0" destOrd="0" presId="urn:microsoft.com/office/officeart/2005/8/layout/vList6"/>
    <dgm:cxn modelId="{C62B8F91-859E-4C7F-8295-E6CF9F2DAE99}" srcId="{8037A3A9-BFC7-498A-9C5B-7F661748D5D8}" destId="{63703001-47A6-44DE-8BAC-737CFA8AAF1C}" srcOrd="0" destOrd="0" parTransId="{9B8BB195-F718-45D8-BD9D-44170E7B2EE0}" sibTransId="{61C72B49-B454-4990-A677-0C9E705D37FD}"/>
    <dgm:cxn modelId="{C2FD39B2-170D-4926-81A4-CD5A380DC892}" type="presOf" srcId="{E84E38BB-89E2-4538-B6E2-B844DD575508}" destId="{F35E7056-E692-4030-A009-EA2B2255EEA5}" srcOrd="0" destOrd="0" presId="urn:microsoft.com/office/officeart/2005/8/layout/vList6"/>
    <dgm:cxn modelId="{82F058D4-08B7-4385-91EA-B47D6761CDED}" srcId="{818905BF-8D1A-43BC-BA8D-A7443F8A0996}" destId="{9EE7BF99-968D-4A64-BD1D-7BBC4916A796}" srcOrd="1" destOrd="0" parTransId="{2758A8AE-EA83-4406-841F-D64AB0BD20F9}" sibTransId="{E8B23620-B3F4-4CBE-8082-4FB2A4EA1500}"/>
    <dgm:cxn modelId="{B05B2432-9B56-4E60-9845-507AEB6169A7}" type="presParOf" srcId="{9FDE9A27-7AFE-4D4A-8813-281663DAF14A}" destId="{C6D2CFAC-4EE2-4A11-9D54-C9986A8DCF93}" srcOrd="0" destOrd="0" presId="urn:microsoft.com/office/officeart/2005/8/layout/vList6"/>
    <dgm:cxn modelId="{1A32495D-0223-42E2-8763-6617398346D6}" type="presParOf" srcId="{C6D2CFAC-4EE2-4A11-9D54-C9986A8DCF93}" destId="{F4BF4656-F298-4307-957F-CA04EB1014C9}" srcOrd="0" destOrd="0" presId="urn:microsoft.com/office/officeart/2005/8/layout/vList6"/>
    <dgm:cxn modelId="{023F541B-1B4E-46C9-9B2C-FC39DEE9C8F1}" type="presParOf" srcId="{C6D2CFAC-4EE2-4A11-9D54-C9986A8DCF93}" destId="{F35E7056-E692-4030-A009-EA2B2255EEA5}" srcOrd="1" destOrd="0" presId="urn:microsoft.com/office/officeart/2005/8/layout/vList6"/>
    <dgm:cxn modelId="{52AA552D-CBAC-438C-B815-2C33B6F72EC7}" type="presParOf" srcId="{9FDE9A27-7AFE-4D4A-8813-281663DAF14A}" destId="{6BA32324-684F-4CF5-BED3-70BA6CBE17DE}" srcOrd="1" destOrd="0" presId="urn:microsoft.com/office/officeart/2005/8/layout/vList6"/>
    <dgm:cxn modelId="{F911124C-E26D-4FDD-A1D8-BBF4DB616853}" type="presParOf" srcId="{9FDE9A27-7AFE-4D4A-8813-281663DAF14A}" destId="{E89C840D-23A0-4FEB-B941-9764DCE7E19E}" srcOrd="2" destOrd="0" presId="urn:microsoft.com/office/officeart/2005/8/layout/vList6"/>
    <dgm:cxn modelId="{77CA0F83-1C32-4A6C-A64F-A5E64E0716EE}" type="presParOf" srcId="{E89C840D-23A0-4FEB-B941-9764DCE7E19E}" destId="{C84306FE-4F0B-4D1F-B4AA-B785B3ED5B01}" srcOrd="0" destOrd="0" presId="urn:microsoft.com/office/officeart/2005/8/layout/vList6"/>
    <dgm:cxn modelId="{6CCF410D-F482-4BAD-B7DD-FF2E08377899}" type="presParOf" srcId="{E89C840D-23A0-4FEB-B941-9764DCE7E19E}" destId="{7EBD3CEA-0AF6-4703-BBFD-318159E85A5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9ED369-F127-4364-AD14-6097CA2CD3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D816FA4-7443-4464-A1B4-51F4FAFCDC83}">
      <dgm:prSet phldrT="[Text]" custT="1"/>
      <dgm:spPr>
        <a:solidFill>
          <a:srgbClr val="FFFF00"/>
        </a:solidFill>
      </dgm:spPr>
      <dgm:t>
        <a:bodyPr/>
        <a:lstStyle/>
        <a:p>
          <a:r>
            <a:rPr lang="vi-VN" sz="3600" dirty="0" smtClean="0">
              <a:solidFill>
                <a:srgbClr val="FF0000"/>
              </a:solidFill>
              <a:latin typeface="+mj-lt"/>
            </a:rPr>
            <a:t>Nhóm 1 và 2</a:t>
          </a:r>
          <a:endParaRPr lang="en-US" sz="3600" dirty="0">
            <a:solidFill>
              <a:srgbClr val="FF0000"/>
            </a:solidFill>
            <a:latin typeface="+mj-lt"/>
          </a:endParaRPr>
        </a:p>
      </dgm:t>
    </dgm:pt>
    <dgm:pt modelId="{4CADCA22-A7FB-4BB9-B80B-A207A7E00DC0}" type="parTrans" cxnId="{131A5133-3D90-474D-85DF-A185ADCBD4AE}">
      <dgm:prSet/>
      <dgm:spPr/>
      <dgm:t>
        <a:bodyPr/>
        <a:lstStyle/>
        <a:p>
          <a:endParaRPr lang="en-US"/>
        </a:p>
      </dgm:t>
    </dgm:pt>
    <dgm:pt modelId="{78D69CA0-08F9-414F-B090-F9AD9FF48C2B}" type="sibTrans" cxnId="{131A5133-3D90-474D-85DF-A185ADCBD4AE}">
      <dgm:prSet/>
      <dgm:spPr/>
      <dgm:t>
        <a:bodyPr/>
        <a:lstStyle/>
        <a:p>
          <a:endParaRPr lang="en-US"/>
        </a:p>
      </dgm:t>
    </dgm:pt>
    <dgm:pt modelId="{46A89196-3085-47A2-B72F-7E4B2B04B73D}">
      <dgm:prSet phldrT="[Text]"/>
      <dgm:spPr>
        <a:solidFill>
          <a:schemeClr val="accent6">
            <a:lumMod val="20000"/>
            <a:lumOff val="80000"/>
          </a:schemeClr>
        </a:solidFill>
      </dgm:spPr>
      <dgm:t>
        <a:bodyPr/>
        <a:lstStyle/>
        <a:p>
          <a:r>
            <a:rPr lang="vi-VN" dirty="0" smtClean="0">
              <a:solidFill>
                <a:srgbClr val="002060"/>
              </a:solidFill>
              <a:latin typeface="+mj-lt"/>
            </a:rPr>
            <a:t>Thế nào là tính tự động của tim</a:t>
          </a:r>
          <a:endParaRPr lang="en-US" dirty="0">
            <a:solidFill>
              <a:srgbClr val="002060"/>
            </a:solidFill>
            <a:latin typeface="+mj-lt"/>
          </a:endParaRPr>
        </a:p>
      </dgm:t>
    </dgm:pt>
    <dgm:pt modelId="{DCC9C431-35F0-49FB-98C6-8F6FAC719AB7}" type="parTrans" cxnId="{123D1369-2E1B-4484-B6DC-0E7741BE1854}">
      <dgm:prSet/>
      <dgm:spPr/>
      <dgm:t>
        <a:bodyPr/>
        <a:lstStyle/>
        <a:p>
          <a:endParaRPr lang="en-US"/>
        </a:p>
      </dgm:t>
    </dgm:pt>
    <dgm:pt modelId="{C42FFF11-E5FE-4E88-8C84-564822F19526}" type="sibTrans" cxnId="{123D1369-2E1B-4484-B6DC-0E7741BE1854}">
      <dgm:prSet/>
      <dgm:spPr/>
      <dgm:t>
        <a:bodyPr/>
        <a:lstStyle/>
        <a:p>
          <a:endParaRPr lang="en-US"/>
        </a:p>
      </dgm:t>
    </dgm:pt>
    <dgm:pt modelId="{6F8F293F-CAE2-4032-9CC8-96AEC427A16B}">
      <dgm:prSet phldrT="[Text]"/>
      <dgm:spPr>
        <a:solidFill>
          <a:schemeClr val="accent6">
            <a:lumMod val="20000"/>
            <a:lumOff val="80000"/>
          </a:schemeClr>
        </a:solidFill>
      </dgm:spPr>
      <dgm:t>
        <a:bodyPr/>
        <a:lstStyle/>
        <a:p>
          <a:r>
            <a:rPr lang="vi-VN" dirty="0" smtClean="0">
              <a:solidFill>
                <a:srgbClr val="002060"/>
              </a:solidFill>
              <a:latin typeface="+mj-lt"/>
            </a:rPr>
            <a:t>Hệ dẫn truyền của tim gồm những thành phần nào</a:t>
          </a:r>
          <a:endParaRPr lang="en-US" dirty="0">
            <a:solidFill>
              <a:srgbClr val="002060"/>
            </a:solidFill>
            <a:latin typeface="+mj-lt"/>
          </a:endParaRPr>
        </a:p>
      </dgm:t>
    </dgm:pt>
    <dgm:pt modelId="{92A92163-A5FE-477C-AF92-732D74C96F6C}" type="parTrans" cxnId="{0920F9C1-47A9-4702-B9FB-98C593DCA724}">
      <dgm:prSet/>
      <dgm:spPr/>
      <dgm:t>
        <a:bodyPr/>
        <a:lstStyle/>
        <a:p>
          <a:endParaRPr lang="en-US"/>
        </a:p>
      </dgm:t>
    </dgm:pt>
    <dgm:pt modelId="{19E3085C-23E9-4E35-874F-EC69A15C80F9}" type="sibTrans" cxnId="{0920F9C1-47A9-4702-B9FB-98C593DCA724}">
      <dgm:prSet/>
      <dgm:spPr/>
      <dgm:t>
        <a:bodyPr/>
        <a:lstStyle/>
        <a:p>
          <a:endParaRPr lang="en-US"/>
        </a:p>
      </dgm:t>
    </dgm:pt>
    <dgm:pt modelId="{27117E62-4FBA-4A6C-9657-54EB27785CE2}">
      <dgm:prSet phldrT="[Text]"/>
      <dgm:spPr>
        <a:solidFill>
          <a:schemeClr val="accent6">
            <a:lumMod val="20000"/>
            <a:lumOff val="80000"/>
          </a:schemeClr>
        </a:solidFill>
      </dgm:spPr>
      <dgm:t>
        <a:bodyPr/>
        <a:lstStyle/>
        <a:p>
          <a:r>
            <a:rPr lang="vi-VN" dirty="0" smtClean="0">
              <a:solidFill>
                <a:srgbClr val="002060"/>
              </a:solidFill>
              <a:latin typeface="+mj-lt"/>
            </a:rPr>
            <a:t>Quan sát  Hình  10.5. Hãy giải thích khả năng tự phát nhịp gây nên tính tự động của tim </a:t>
          </a:r>
          <a:endParaRPr lang="en-US" dirty="0">
            <a:solidFill>
              <a:srgbClr val="002060"/>
            </a:solidFill>
            <a:latin typeface="+mj-lt"/>
          </a:endParaRPr>
        </a:p>
      </dgm:t>
    </dgm:pt>
    <dgm:pt modelId="{EEAA2A22-BFBF-4A63-96FB-9D460DDB4A7B}" type="parTrans" cxnId="{977D35C3-CA7A-42D6-A7C0-4D6DD127BF9B}">
      <dgm:prSet/>
      <dgm:spPr/>
      <dgm:t>
        <a:bodyPr/>
        <a:lstStyle/>
        <a:p>
          <a:endParaRPr lang="en-US"/>
        </a:p>
      </dgm:t>
    </dgm:pt>
    <dgm:pt modelId="{AE12A6EF-6EB0-477E-9489-2B6C9838A346}" type="sibTrans" cxnId="{977D35C3-CA7A-42D6-A7C0-4D6DD127BF9B}">
      <dgm:prSet/>
      <dgm:spPr/>
      <dgm:t>
        <a:bodyPr/>
        <a:lstStyle/>
        <a:p>
          <a:endParaRPr lang="en-US"/>
        </a:p>
      </dgm:t>
    </dgm:pt>
    <dgm:pt modelId="{C3EE3051-D9A7-45AF-9FB7-59D459485DDC}" type="pres">
      <dgm:prSet presAssocID="{6E9ED369-F127-4364-AD14-6097CA2CD3A6}" presName="hierChild1" presStyleCnt="0">
        <dgm:presLayoutVars>
          <dgm:orgChart val="1"/>
          <dgm:chPref val="1"/>
          <dgm:dir/>
          <dgm:animOne val="branch"/>
          <dgm:animLvl val="lvl"/>
          <dgm:resizeHandles/>
        </dgm:presLayoutVars>
      </dgm:prSet>
      <dgm:spPr/>
      <dgm:t>
        <a:bodyPr/>
        <a:lstStyle/>
        <a:p>
          <a:endParaRPr lang="en-US"/>
        </a:p>
      </dgm:t>
    </dgm:pt>
    <dgm:pt modelId="{D20D10A4-4C2A-47AF-B7EF-D0D7C4A148BB}" type="pres">
      <dgm:prSet presAssocID="{AD816FA4-7443-4464-A1B4-51F4FAFCDC83}" presName="hierRoot1" presStyleCnt="0">
        <dgm:presLayoutVars>
          <dgm:hierBranch val="init"/>
        </dgm:presLayoutVars>
      </dgm:prSet>
      <dgm:spPr/>
    </dgm:pt>
    <dgm:pt modelId="{43D8F61E-524D-4945-8614-8EAE34D94837}" type="pres">
      <dgm:prSet presAssocID="{AD816FA4-7443-4464-A1B4-51F4FAFCDC83}" presName="rootComposite1" presStyleCnt="0"/>
      <dgm:spPr/>
    </dgm:pt>
    <dgm:pt modelId="{9162443E-76A2-4843-B5A0-2AD8A6AC425D}" type="pres">
      <dgm:prSet presAssocID="{AD816FA4-7443-4464-A1B4-51F4FAFCDC83}" presName="rootText1" presStyleLbl="node0" presStyleIdx="0" presStyleCnt="1" custScaleX="169734" custLinFactY="-11781" custLinFactNeighborY="-100000">
        <dgm:presLayoutVars>
          <dgm:chPref val="3"/>
        </dgm:presLayoutVars>
      </dgm:prSet>
      <dgm:spPr/>
      <dgm:t>
        <a:bodyPr/>
        <a:lstStyle/>
        <a:p>
          <a:endParaRPr lang="en-US"/>
        </a:p>
      </dgm:t>
    </dgm:pt>
    <dgm:pt modelId="{C1F9A118-F44D-493C-8226-4E5586818AF5}" type="pres">
      <dgm:prSet presAssocID="{AD816FA4-7443-4464-A1B4-51F4FAFCDC83}" presName="rootConnector1" presStyleLbl="node1" presStyleIdx="0" presStyleCnt="0"/>
      <dgm:spPr/>
      <dgm:t>
        <a:bodyPr/>
        <a:lstStyle/>
        <a:p>
          <a:endParaRPr lang="en-US"/>
        </a:p>
      </dgm:t>
    </dgm:pt>
    <dgm:pt modelId="{148C4ECB-B6C3-4D6D-A6C9-AC7A5BB9A4BC}" type="pres">
      <dgm:prSet presAssocID="{AD816FA4-7443-4464-A1B4-51F4FAFCDC83}" presName="hierChild2" presStyleCnt="0"/>
      <dgm:spPr/>
    </dgm:pt>
    <dgm:pt modelId="{F9E43ED9-06B7-4C21-9312-6F43B28DA37F}" type="pres">
      <dgm:prSet presAssocID="{DCC9C431-35F0-49FB-98C6-8F6FAC719AB7}" presName="Name37" presStyleLbl="parChTrans1D2" presStyleIdx="0" presStyleCnt="3"/>
      <dgm:spPr/>
      <dgm:t>
        <a:bodyPr/>
        <a:lstStyle/>
        <a:p>
          <a:endParaRPr lang="en-US"/>
        </a:p>
      </dgm:t>
    </dgm:pt>
    <dgm:pt modelId="{9AD353E3-D921-48BB-B8FE-E250816AF060}" type="pres">
      <dgm:prSet presAssocID="{46A89196-3085-47A2-B72F-7E4B2B04B73D}" presName="hierRoot2" presStyleCnt="0">
        <dgm:presLayoutVars>
          <dgm:hierBranch val="init"/>
        </dgm:presLayoutVars>
      </dgm:prSet>
      <dgm:spPr/>
    </dgm:pt>
    <dgm:pt modelId="{003F70EA-3C56-412C-9170-DFA30F303BFD}" type="pres">
      <dgm:prSet presAssocID="{46A89196-3085-47A2-B72F-7E4B2B04B73D}" presName="rootComposite" presStyleCnt="0"/>
      <dgm:spPr/>
    </dgm:pt>
    <dgm:pt modelId="{C6D52078-5FA7-48DF-95D8-E8887A037303}" type="pres">
      <dgm:prSet presAssocID="{46A89196-3085-47A2-B72F-7E4B2B04B73D}" presName="rootText" presStyleLbl="node2" presStyleIdx="0" presStyleCnt="3" custScaleY="196591" custLinFactNeighborX="-6933" custLinFactNeighborY="10095">
        <dgm:presLayoutVars>
          <dgm:chPref val="3"/>
        </dgm:presLayoutVars>
      </dgm:prSet>
      <dgm:spPr/>
      <dgm:t>
        <a:bodyPr/>
        <a:lstStyle/>
        <a:p>
          <a:endParaRPr lang="en-US"/>
        </a:p>
      </dgm:t>
    </dgm:pt>
    <dgm:pt modelId="{AC7CE18F-2A9D-4D8B-8E98-61B522B5F96B}" type="pres">
      <dgm:prSet presAssocID="{46A89196-3085-47A2-B72F-7E4B2B04B73D}" presName="rootConnector" presStyleLbl="node2" presStyleIdx="0" presStyleCnt="3"/>
      <dgm:spPr/>
      <dgm:t>
        <a:bodyPr/>
        <a:lstStyle/>
        <a:p>
          <a:endParaRPr lang="en-US"/>
        </a:p>
      </dgm:t>
    </dgm:pt>
    <dgm:pt modelId="{43F3165D-6A9C-49A4-A0F0-0AC4D74C8AAF}" type="pres">
      <dgm:prSet presAssocID="{46A89196-3085-47A2-B72F-7E4B2B04B73D}" presName="hierChild4" presStyleCnt="0"/>
      <dgm:spPr/>
    </dgm:pt>
    <dgm:pt modelId="{572B2BF6-E290-45DE-A167-9B46CF119571}" type="pres">
      <dgm:prSet presAssocID="{46A89196-3085-47A2-B72F-7E4B2B04B73D}" presName="hierChild5" presStyleCnt="0"/>
      <dgm:spPr/>
    </dgm:pt>
    <dgm:pt modelId="{57DF99ED-9A1E-4EA0-B6A0-C67EB46C078F}" type="pres">
      <dgm:prSet presAssocID="{92A92163-A5FE-477C-AF92-732D74C96F6C}" presName="Name37" presStyleLbl="parChTrans1D2" presStyleIdx="1" presStyleCnt="3"/>
      <dgm:spPr/>
      <dgm:t>
        <a:bodyPr/>
        <a:lstStyle/>
        <a:p>
          <a:endParaRPr lang="en-US"/>
        </a:p>
      </dgm:t>
    </dgm:pt>
    <dgm:pt modelId="{C96ADFEB-FA69-4E0A-AA65-1F0A5B14D4EA}" type="pres">
      <dgm:prSet presAssocID="{6F8F293F-CAE2-4032-9CC8-96AEC427A16B}" presName="hierRoot2" presStyleCnt="0">
        <dgm:presLayoutVars>
          <dgm:hierBranch val="init"/>
        </dgm:presLayoutVars>
      </dgm:prSet>
      <dgm:spPr/>
    </dgm:pt>
    <dgm:pt modelId="{3A5DB79D-11EE-42BC-8A58-FFD1F5A10DFB}" type="pres">
      <dgm:prSet presAssocID="{6F8F293F-CAE2-4032-9CC8-96AEC427A16B}" presName="rootComposite" presStyleCnt="0"/>
      <dgm:spPr/>
    </dgm:pt>
    <dgm:pt modelId="{B83FB346-4216-440F-9F3F-086C6A3F4B4F}" type="pres">
      <dgm:prSet presAssocID="{6F8F293F-CAE2-4032-9CC8-96AEC427A16B}" presName="rootText" presStyleLbl="node2" presStyleIdx="1" presStyleCnt="3" custScaleY="193522" custLinFactNeighborY="10095">
        <dgm:presLayoutVars>
          <dgm:chPref val="3"/>
        </dgm:presLayoutVars>
      </dgm:prSet>
      <dgm:spPr/>
      <dgm:t>
        <a:bodyPr/>
        <a:lstStyle/>
        <a:p>
          <a:endParaRPr lang="en-US"/>
        </a:p>
      </dgm:t>
    </dgm:pt>
    <dgm:pt modelId="{E606C8AB-5487-437C-9234-B5288345B3A7}" type="pres">
      <dgm:prSet presAssocID="{6F8F293F-CAE2-4032-9CC8-96AEC427A16B}" presName="rootConnector" presStyleLbl="node2" presStyleIdx="1" presStyleCnt="3"/>
      <dgm:spPr/>
      <dgm:t>
        <a:bodyPr/>
        <a:lstStyle/>
        <a:p>
          <a:endParaRPr lang="en-US"/>
        </a:p>
      </dgm:t>
    </dgm:pt>
    <dgm:pt modelId="{A7F74070-DB7B-4400-AD02-B30D31066400}" type="pres">
      <dgm:prSet presAssocID="{6F8F293F-CAE2-4032-9CC8-96AEC427A16B}" presName="hierChild4" presStyleCnt="0"/>
      <dgm:spPr/>
    </dgm:pt>
    <dgm:pt modelId="{6308D382-E57F-4A2A-81FB-188829B626A9}" type="pres">
      <dgm:prSet presAssocID="{6F8F293F-CAE2-4032-9CC8-96AEC427A16B}" presName="hierChild5" presStyleCnt="0"/>
      <dgm:spPr/>
    </dgm:pt>
    <dgm:pt modelId="{29BA499F-3258-40B6-B175-610EF3E34A8D}" type="pres">
      <dgm:prSet presAssocID="{EEAA2A22-BFBF-4A63-96FB-9D460DDB4A7B}" presName="Name37" presStyleLbl="parChTrans1D2" presStyleIdx="2" presStyleCnt="3"/>
      <dgm:spPr/>
      <dgm:t>
        <a:bodyPr/>
        <a:lstStyle/>
        <a:p>
          <a:endParaRPr lang="en-US"/>
        </a:p>
      </dgm:t>
    </dgm:pt>
    <dgm:pt modelId="{B40E7CEA-A4AA-410A-A8C2-124528FC8739}" type="pres">
      <dgm:prSet presAssocID="{27117E62-4FBA-4A6C-9657-54EB27785CE2}" presName="hierRoot2" presStyleCnt="0">
        <dgm:presLayoutVars>
          <dgm:hierBranch val="init"/>
        </dgm:presLayoutVars>
      </dgm:prSet>
      <dgm:spPr/>
    </dgm:pt>
    <dgm:pt modelId="{EC448FB9-340A-4AAA-922B-6AFE9BB53100}" type="pres">
      <dgm:prSet presAssocID="{27117E62-4FBA-4A6C-9657-54EB27785CE2}" presName="rootComposite" presStyleCnt="0"/>
      <dgm:spPr/>
    </dgm:pt>
    <dgm:pt modelId="{40D56180-335C-498F-B901-8B3987C1F87A}" type="pres">
      <dgm:prSet presAssocID="{27117E62-4FBA-4A6C-9657-54EB27785CE2}" presName="rootText" presStyleLbl="node2" presStyleIdx="2" presStyleCnt="3" custScaleY="196740" custLinFactNeighborX="-278" custLinFactNeighborY="6836">
        <dgm:presLayoutVars>
          <dgm:chPref val="3"/>
        </dgm:presLayoutVars>
      </dgm:prSet>
      <dgm:spPr/>
      <dgm:t>
        <a:bodyPr/>
        <a:lstStyle/>
        <a:p>
          <a:endParaRPr lang="en-US"/>
        </a:p>
      </dgm:t>
    </dgm:pt>
    <dgm:pt modelId="{7FB0297A-06DC-4AB4-8101-0F7BB4FF2A63}" type="pres">
      <dgm:prSet presAssocID="{27117E62-4FBA-4A6C-9657-54EB27785CE2}" presName="rootConnector" presStyleLbl="node2" presStyleIdx="2" presStyleCnt="3"/>
      <dgm:spPr/>
      <dgm:t>
        <a:bodyPr/>
        <a:lstStyle/>
        <a:p>
          <a:endParaRPr lang="en-US"/>
        </a:p>
      </dgm:t>
    </dgm:pt>
    <dgm:pt modelId="{0461EE98-C0D5-4284-977D-E1CF6A9630B4}" type="pres">
      <dgm:prSet presAssocID="{27117E62-4FBA-4A6C-9657-54EB27785CE2}" presName="hierChild4" presStyleCnt="0"/>
      <dgm:spPr/>
    </dgm:pt>
    <dgm:pt modelId="{4FB18496-37A7-4440-B423-DFA7807D5CF4}" type="pres">
      <dgm:prSet presAssocID="{27117E62-4FBA-4A6C-9657-54EB27785CE2}" presName="hierChild5" presStyleCnt="0"/>
      <dgm:spPr/>
    </dgm:pt>
    <dgm:pt modelId="{711B03FA-B431-4899-9F82-09D26E460AD2}" type="pres">
      <dgm:prSet presAssocID="{AD816FA4-7443-4464-A1B4-51F4FAFCDC83}" presName="hierChild3" presStyleCnt="0"/>
      <dgm:spPr/>
    </dgm:pt>
  </dgm:ptLst>
  <dgm:cxnLst>
    <dgm:cxn modelId="{E7989827-54DE-4834-9548-61020E72D3C8}" type="presOf" srcId="{92A92163-A5FE-477C-AF92-732D74C96F6C}" destId="{57DF99ED-9A1E-4EA0-B6A0-C67EB46C078F}" srcOrd="0" destOrd="0" presId="urn:microsoft.com/office/officeart/2005/8/layout/orgChart1"/>
    <dgm:cxn modelId="{4D50343C-3022-4605-948C-6A49049B3587}" type="presOf" srcId="{EEAA2A22-BFBF-4A63-96FB-9D460DDB4A7B}" destId="{29BA499F-3258-40B6-B175-610EF3E34A8D}" srcOrd="0" destOrd="0" presId="urn:microsoft.com/office/officeart/2005/8/layout/orgChart1"/>
    <dgm:cxn modelId="{8033456A-8382-4468-A807-6FDB73EF2D7B}" type="presOf" srcId="{27117E62-4FBA-4A6C-9657-54EB27785CE2}" destId="{7FB0297A-06DC-4AB4-8101-0F7BB4FF2A63}" srcOrd="1" destOrd="0" presId="urn:microsoft.com/office/officeart/2005/8/layout/orgChart1"/>
    <dgm:cxn modelId="{0920F9C1-47A9-4702-B9FB-98C593DCA724}" srcId="{AD816FA4-7443-4464-A1B4-51F4FAFCDC83}" destId="{6F8F293F-CAE2-4032-9CC8-96AEC427A16B}" srcOrd="1" destOrd="0" parTransId="{92A92163-A5FE-477C-AF92-732D74C96F6C}" sibTransId="{19E3085C-23E9-4E35-874F-EC69A15C80F9}"/>
    <dgm:cxn modelId="{C2DFEA40-BD48-47E3-A2BC-FB5492CDDE1B}" type="presOf" srcId="{46A89196-3085-47A2-B72F-7E4B2B04B73D}" destId="{C6D52078-5FA7-48DF-95D8-E8887A037303}" srcOrd="0" destOrd="0" presId="urn:microsoft.com/office/officeart/2005/8/layout/orgChart1"/>
    <dgm:cxn modelId="{131A5133-3D90-474D-85DF-A185ADCBD4AE}" srcId="{6E9ED369-F127-4364-AD14-6097CA2CD3A6}" destId="{AD816FA4-7443-4464-A1B4-51F4FAFCDC83}" srcOrd="0" destOrd="0" parTransId="{4CADCA22-A7FB-4BB9-B80B-A207A7E00DC0}" sibTransId="{78D69CA0-08F9-414F-B090-F9AD9FF48C2B}"/>
    <dgm:cxn modelId="{52FB11D8-80BC-4B3C-9A79-C2EBB6E92625}" type="presOf" srcId="{46A89196-3085-47A2-B72F-7E4B2B04B73D}" destId="{AC7CE18F-2A9D-4D8B-8E98-61B522B5F96B}" srcOrd="1" destOrd="0" presId="urn:microsoft.com/office/officeart/2005/8/layout/orgChart1"/>
    <dgm:cxn modelId="{BD56CC89-1CE4-43D1-85F9-D5CC1D00FA8C}" type="presOf" srcId="{6E9ED369-F127-4364-AD14-6097CA2CD3A6}" destId="{C3EE3051-D9A7-45AF-9FB7-59D459485DDC}" srcOrd="0" destOrd="0" presId="urn:microsoft.com/office/officeart/2005/8/layout/orgChart1"/>
    <dgm:cxn modelId="{977D35C3-CA7A-42D6-A7C0-4D6DD127BF9B}" srcId="{AD816FA4-7443-4464-A1B4-51F4FAFCDC83}" destId="{27117E62-4FBA-4A6C-9657-54EB27785CE2}" srcOrd="2" destOrd="0" parTransId="{EEAA2A22-BFBF-4A63-96FB-9D460DDB4A7B}" sibTransId="{AE12A6EF-6EB0-477E-9489-2B6C9838A346}"/>
    <dgm:cxn modelId="{A3837E1B-9A73-4B2F-8ED2-1D4F08BF5AB7}" type="presOf" srcId="{AD816FA4-7443-4464-A1B4-51F4FAFCDC83}" destId="{9162443E-76A2-4843-B5A0-2AD8A6AC425D}" srcOrd="0" destOrd="0" presId="urn:microsoft.com/office/officeart/2005/8/layout/orgChart1"/>
    <dgm:cxn modelId="{21714540-FB18-46D2-B754-F2B4D3A272FA}" type="presOf" srcId="{DCC9C431-35F0-49FB-98C6-8F6FAC719AB7}" destId="{F9E43ED9-06B7-4C21-9312-6F43B28DA37F}" srcOrd="0" destOrd="0" presId="urn:microsoft.com/office/officeart/2005/8/layout/orgChart1"/>
    <dgm:cxn modelId="{69DD2FFF-A7DD-4616-9CF3-0BF31315D0FE}" type="presOf" srcId="{27117E62-4FBA-4A6C-9657-54EB27785CE2}" destId="{40D56180-335C-498F-B901-8B3987C1F87A}" srcOrd="0" destOrd="0" presId="urn:microsoft.com/office/officeart/2005/8/layout/orgChart1"/>
    <dgm:cxn modelId="{53488476-DA6C-477B-90B8-C01334EF9B37}" type="presOf" srcId="{6F8F293F-CAE2-4032-9CC8-96AEC427A16B}" destId="{E606C8AB-5487-437C-9234-B5288345B3A7}" srcOrd="1" destOrd="0" presId="urn:microsoft.com/office/officeart/2005/8/layout/orgChart1"/>
    <dgm:cxn modelId="{123D1369-2E1B-4484-B6DC-0E7741BE1854}" srcId="{AD816FA4-7443-4464-A1B4-51F4FAFCDC83}" destId="{46A89196-3085-47A2-B72F-7E4B2B04B73D}" srcOrd="0" destOrd="0" parTransId="{DCC9C431-35F0-49FB-98C6-8F6FAC719AB7}" sibTransId="{C42FFF11-E5FE-4E88-8C84-564822F19526}"/>
    <dgm:cxn modelId="{2D09EE15-071E-47E7-829B-05DBBA79812F}" type="presOf" srcId="{6F8F293F-CAE2-4032-9CC8-96AEC427A16B}" destId="{B83FB346-4216-440F-9F3F-086C6A3F4B4F}" srcOrd="0" destOrd="0" presId="urn:microsoft.com/office/officeart/2005/8/layout/orgChart1"/>
    <dgm:cxn modelId="{BF5A1A65-9D90-4FE8-94DB-0FD220D708C3}" type="presOf" srcId="{AD816FA4-7443-4464-A1B4-51F4FAFCDC83}" destId="{C1F9A118-F44D-493C-8226-4E5586818AF5}" srcOrd="1" destOrd="0" presId="urn:microsoft.com/office/officeart/2005/8/layout/orgChart1"/>
    <dgm:cxn modelId="{4ACAC6C3-31EA-4D75-BFC5-65936BB44627}" type="presParOf" srcId="{C3EE3051-D9A7-45AF-9FB7-59D459485DDC}" destId="{D20D10A4-4C2A-47AF-B7EF-D0D7C4A148BB}" srcOrd="0" destOrd="0" presId="urn:microsoft.com/office/officeart/2005/8/layout/orgChart1"/>
    <dgm:cxn modelId="{E4A091E4-272B-4611-84D7-05B5C5F72C0A}" type="presParOf" srcId="{D20D10A4-4C2A-47AF-B7EF-D0D7C4A148BB}" destId="{43D8F61E-524D-4945-8614-8EAE34D94837}" srcOrd="0" destOrd="0" presId="urn:microsoft.com/office/officeart/2005/8/layout/orgChart1"/>
    <dgm:cxn modelId="{5E1546B9-D160-4675-B44A-3992C307CE2D}" type="presParOf" srcId="{43D8F61E-524D-4945-8614-8EAE34D94837}" destId="{9162443E-76A2-4843-B5A0-2AD8A6AC425D}" srcOrd="0" destOrd="0" presId="urn:microsoft.com/office/officeart/2005/8/layout/orgChart1"/>
    <dgm:cxn modelId="{147AC42D-02D3-4852-A48B-FE57E38B5046}" type="presParOf" srcId="{43D8F61E-524D-4945-8614-8EAE34D94837}" destId="{C1F9A118-F44D-493C-8226-4E5586818AF5}" srcOrd="1" destOrd="0" presId="urn:microsoft.com/office/officeart/2005/8/layout/orgChart1"/>
    <dgm:cxn modelId="{E6006201-4F27-4C5C-A8D1-D8B695749261}" type="presParOf" srcId="{D20D10A4-4C2A-47AF-B7EF-D0D7C4A148BB}" destId="{148C4ECB-B6C3-4D6D-A6C9-AC7A5BB9A4BC}" srcOrd="1" destOrd="0" presId="urn:microsoft.com/office/officeart/2005/8/layout/orgChart1"/>
    <dgm:cxn modelId="{A6044B79-85C8-4F1B-8054-6F4538F15A8D}" type="presParOf" srcId="{148C4ECB-B6C3-4D6D-A6C9-AC7A5BB9A4BC}" destId="{F9E43ED9-06B7-4C21-9312-6F43B28DA37F}" srcOrd="0" destOrd="0" presId="urn:microsoft.com/office/officeart/2005/8/layout/orgChart1"/>
    <dgm:cxn modelId="{2AB33C27-B1A5-48BB-988C-98A4083EBE71}" type="presParOf" srcId="{148C4ECB-B6C3-4D6D-A6C9-AC7A5BB9A4BC}" destId="{9AD353E3-D921-48BB-B8FE-E250816AF060}" srcOrd="1" destOrd="0" presId="urn:microsoft.com/office/officeart/2005/8/layout/orgChart1"/>
    <dgm:cxn modelId="{E2E851C1-436C-4593-986B-237F0DBBB499}" type="presParOf" srcId="{9AD353E3-D921-48BB-B8FE-E250816AF060}" destId="{003F70EA-3C56-412C-9170-DFA30F303BFD}" srcOrd="0" destOrd="0" presId="urn:microsoft.com/office/officeart/2005/8/layout/orgChart1"/>
    <dgm:cxn modelId="{28D1C6D3-349D-4DC0-83C0-C34BCF70BE52}" type="presParOf" srcId="{003F70EA-3C56-412C-9170-DFA30F303BFD}" destId="{C6D52078-5FA7-48DF-95D8-E8887A037303}" srcOrd="0" destOrd="0" presId="urn:microsoft.com/office/officeart/2005/8/layout/orgChart1"/>
    <dgm:cxn modelId="{7DC7DADE-D1B4-46EF-83EA-4855C9B3AA86}" type="presParOf" srcId="{003F70EA-3C56-412C-9170-DFA30F303BFD}" destId="{AC7CE18F-2A9D-4D8B-8E98-61B522B5F96B}" srcOrd="1" destOrd="0" presId="urn:microsoft.com/office/officeart/2005/8/layout/orgChart1"/>
    <dgm:cxn modelId="{244F44D9-F892-4E2D-84CC-908E48310AA7}" type="presParOf" srcId="{9AD353E3-D921-48BB-B8FE-E250816AF060}" destId="{43F3165D-6A9C-49A4-A0F0-0AC4D74C8AAF}" srcOrd="1" destOrd="0" presId="urn:microsoft.com/office/officeart/2005/8/layout/orgChart1"/>
    <dgm:cxn modelId="{27B87FFA-1041-417A-80A5-E0D9526F920E}" type="presParOf" srcId="{9AD353E3-D921-48BB-B8FE-E250816AF060}" destId="{572B2BF6-E290-45DE-A167-9B46CF119571}" srcOrd="2" destOrd="0" presId="urn:microsoft.com/office/officeart/2005/8/layout/orgChart1"/>
    <dgm:cxn modelId="{12A05CF3-AFD7-4BF7-BD60-4F0C5E5FB8A0}" type="presParOf" srcId="{148C4ECB-B6C3-4D6D-A6C9-AC7A5BB9A4BC}" destId="{57DF99ED-9A1E-4EA0-B6A0-C67EB46C078F}" srcOrd="2" destOrd="0" presId="urn:microsoft.com/office/officeart/2005/8/layout/orgChart1"/>
    <dgm:cxn modelId="{F8F62C96-B7B4-4282-9C5A-751AB4E71DDD}" type="presParOf" srcId="{148C4ECB-B6C3-4D6D-A6C9-AC7A5BB9A4BC}" destId="{C96ADFEB-FA69-4E0A-AA65-1F0A5B14D4EA}" srcOrd="3" destOrd="0" presId="urn:microsoft.com/office/officeart/2005/8/layout/orgChart1"/>
    <dgm:cxn modelId="{84744CAD-705C-413F-876B-D8E927F3DCB5}" type="presParOf" srcId="{C96ADFEB-FA69-4E0A-AA65-1F0A5B14D4EA}" destId="{3A5DB79D-11EE-42BC-8A58-FFD1F5A10DFB}" srcOrd="0" destOrd="0" presId="urn:microsoft.com/office/officeart/2005/8/layout/orgChart1"/>
    <dgm:cxn modelId="{850F7327-8E77-4986-838A-2E0EA72A55B7}" type="presParOf" srcId="{3A5DB79D-11EE-42BC-8A58-FFD1F5A10DFB}" destId="{B83FB346-4216-440F-9F3F-086C6A3F4B4F}" srcOrd="0" destOrd="0" presId="urn:microsoft.com/office/officeart/2005/8/layout/orgChart1"/>
    <dgm:cxn modelId="{5BDC1275-CD21-45A1-B504-6A9A49DE56F2}" type="presParOf" srcId="{3A5DB79D-11EE-42BC-8A58-FFD1F5A10DFB}" destId="{E606C8AB-5487-437C-9234-B5288345B3A7}" srcOrd="1" destOrd="0" presId="urn:microsoft.com/office/officeart/2005/8/layout/orgChart1"/>
    <dgm:cxn modelId="{0AB61FDA-5F11-4982-ABDE-AE87364E4F33}" type="presParOf" srcId="{C96ADFEB-FA69-4E0A-AA65-1F0A5B14D4EA}" destId="{A7F74070-DB7B-4400-AD02-B30D31066400}" srcOrd="1" destOrd="0" presId="urn:microsoft.com/office/officeart/2005/8/layout/orgChart1"/>
    <dgm:cxn modelId="{D9033031-9D48-4A41-A5D1-705831530D09}" type="presParOf" srcId="{C96ADFEB-FA69-4E0A-AA65-1F0A5B14D4EA}" destId="{6308D382-E57F-4A2A-81FB-188829B626A9}" srcOrd="2" destOrd="0" presId="urn:microsoft.com/office/officeart/2005/8/layout/orgChart1"/>
    <dgm:cxn modelId="{02C63260-6736-412E-99CA-2B2760C6A942}" type="presParOf" srcId="{148C4ECB-B6C3-4D6D-A6C9-AC7A5BB9A4BC}" destId="{29BA499F-3258-40B6-B175-610EF3E34A8D}" srcOrd="4" destOrd="0" presId="urn:microsoft.com/office/officeart/2005/8/layout/orgChart1"/>
    <dgm:cxn modelId="{07951692-8E5E-482A-85F1-1E7602EEC5E0}" type="presParOf" srcId="{148C4ECB-B6C3-4D6D-A6C9-AC7A5BB9A4BC}" destId="{B40E7CEA-A4AA-410A-A8C2-124528FC8739}" srcOrd="5" destOrd="0" presId="urn:microsoft.com/office/officeart/2005/8/layout/orgChart1"/>
    <dgm:cxn modelId="{BA610CB6-28EA-45D6-B439-4B98CA24E028}" type="presParOf" srcId="{B40E7CEA-A4AA-410A-A8C2-124528FC8739}" destId="{EC448FB9-340A-4AAA-922B-6AFE9BB53100}" srcOrd="0" destOrd="0" presId="urn:microsoft.com/office/officeart/2005/8/layout/orgChart1"/>
    <dgm:cxn modelId="{EEA91FA8-0F1E-4F8E-81D0-1B668099801E}" type="presParOf" srcId="{EC448FB9-340A-4AAA-922B-6AFE9BB53100}" destId="{40D56180-335C-498F-B901-8B3987C1F87A}" srcOrd="0" destOrd="0" presId="urn:microsoft.com/office/officeart/2005/8/layout/orgChart1"/>
    <dgm:cxn modelId="{A2072294-3DB3-4042-8C9C-E0EC458299AB}" type="presParOf" srcId="{EC448FB9-340A-4AAA-922B-6AFE9BB53100}" destId="{7FB0297A-06DC-4AB4-8101-0F7BB4FF2A63}" srcOrd="1" destOrd="0" presId="urn:microsoft.com/office/officeart/2005/8/layout/orgChart1"/>
    <dgm:cxn modelId="{2C8627F3-C166-4FDD-969D-A770022D4743}" type="presParOf" srcId="{B40E7CEA-A4AA-410A-A8C2-124528FC8739}" destId="{0461EE98-C0D5-4284-977D-E1CF6A9630B4}" srcOrd="1" destOrd="0" presId="urn:microsoft.com/office/officeart/2005/8/layout/orgChart1"/>
    <dgm:cxn modelId="{A6EFAB09-FFCA-4247-9BDC-E6AA45072B19}" type="presParOf" srcId="{B40E7CEA-A4AA-410A-A8C2-124528FC8739}" destId="{4FB18496-37A7-4440-B423-DFA7807D5CF4}" srcOrd="2" destOrd="0" presId="urn:microsoft.com/office/officeart/2005/8/layout/orgChart1"/>
    <dgm:cxn modelId="{BE1245F7-F9E3-463C-88B2-6D470BA7724F}" type="presParOf" srcId="{D20D10A4-4C2A-47AF-B7EF-D0D7C4A148BB}" destId="{711B03FA-B431-4899-9F82-09D26E460AD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9ED369-F127-4364-AD14-6097CA2CD3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D816FA4-7443-4464-A1B4-51F4FAFCDC83}">
      <dgm:prSet phldrT="[Text]" custT="1"/>
      <dgm:spPr>
        <a:solidFill>
          <a:srgbClr val="FFFF00"/>
        </a:solidFill>
      </dgm:spPr>
      <dgm:t>
        <a:bodyPr/>
        <a:lstStyle/>
        <a:p>
          <a:r>
            <a:rPr lang="vi-VN" sz="3600" dirty="0" smtClean="0">
              <a:solidFill>
                <a:srgbClr val="FF0000"/>
              </a:solidFill>
              <a:latin typeface="+mj-lt"/>
            </a:rPr>
            <a:t>Nhóm 3 và 4</a:t>
          </a:r>
          <a:endParaRPr lang="en-US" sz="3600" dirty="0">
            <a:solidFill>
              <a:srgbClr val="FF0000"/>
            </a:solidFill>
            <a:latin typeface="+mj-lt"/>
          </a:endParaRPr>
        </a:p>
      </dgm:t>
    </dgm:pt>
    <dgm:pt modelId="{4CADCA22-A7FB-4BB9-B80B-A207A7E00DC0}" type="parTrans" cxnId="{131A5133-3D90-474D-85DF-A185ADCBD4AE}">
      <dgm:prSet/>
      <dgm:spPr/>
      <dgm:t>
        <a:bodyPr/>
        <a:lstStyle/>
        <a:p>
          <a:endParaRPr lang="en-US"/>
        </a:p>
      </dgm:t>
    </dgm:pt>
    <dgm:pt modelId="{78D69CA0-08F9-414F-B090-F9AD9FF48C2B}" type="sibTrans" cxnId="{131A5133-3D90-474D-85DF-A185ADCBD4AE}">
      <dgm:prSet/>
      <dgm:spPr/>
      <dgm:t>
        <a:bodyPr/>
        <a:lstStyle/>
        <a:p>
          <a:endParaRPr lang="en-US"/>
        </a:p>
      </dgm:t>
    </dgm:pt>
    <dgm:pt modelId="{46A89196-3085-47A2-B72F-7E4B2B04B73D}">
      <dgm:prSet phldrT="[Text]"/>
      <dgm:spPr>
        <a:solidFill>
          <a:schemeClr val="accent6">
            <a:lumMod val="20000"/>
            <a:lumOff val="80000"/>
          </a:schemeClr>
        </a:solidFill>
      </dgm:spPr>
      <dgm:t>
        <a:bodyPr/>
        <a:lstStyle/>
        <a:p>
          <a:r>
            <a:rPr lang="vi-VN" dirty="0" smtClean="0">
              <a:solidFill>
                <a:srgbClr val="002060"/>
              </a:solidFill>
              <a:latin typeface="+mj-lt"/>
            </a:rPr>
            <a:t>Thế nào là  chu kì tim?</a:t>
          </a:r>
          <a:endParaRPr lang="en-US" dirty="0">
            <a:solidFill>
              <a:srgbClr val="002060"/>
            </a:solidFill>
            <a:latin typeface="+mj-lt"/>
          </a:endParaRPr>
        </a:p>
      </dgm:t>
    </dgm:pt>
    <dgm:pt modelId="{DCC9C431-35F0-49FB-98C6-8F6FAC719AB7}" type="parTrans" cxnId="{123D1369-2E1B-4484-B6DC-0E7741BE1854}">
      <dgm:prSet/>
      <dgm:spPr/>
      <dgm:t>
        <a:bodyPr/>
        <a:lstStyle/>
        <a:p>
          <a:endParaRPr lang="en-US"/>
        </a:p>
      </dgm:t>
    </dgm:pt>
    <dgm:pt modelId="{C42FFF11-E5FE-4E88-8C84-564822F19526}" type="sibTrans" cxnId="{123D1369-2E1B-4484-B6DC-0E7741BE1854}">
      <dgm:prSet/>
      <dgm:spPr/>
      <dgm:t>
        <a:bodyPr/>
        <a:lstStyle/>
        <a:p>
          <a:endParaRPr lang="en-US"/>
        </a:p>
      </dgm:t>
    </dgm:pt>
    <dgm:pt modelId="{6F8F293F-CAE2-4032-9CC8-96AEC427A16B}">
      <dgm:prSet phldrT="[Text]"/>
      <dgm:spPr>
        <a:solidFill>
          <a:schemeClr val="accent6">
            <a:lumMod val="20000"/>
            <a:lumOff val="80000"/>
          </a:schemeClr>
        </a:solidFill>
      </dgm:spPr>
      <dgm:t>
        <a:bodyPr/>
        <a:lstStyle/>
        <a:p>
          <a:r>
            <a:rPr lang="vi-VN" dirty="0" smtClean="0">
              <a:solidFill>
                <a:srgbClr val="002060"/>
              </a:solidFill>
              <a:latin typeface="+mj-lt"/>
            </a:rPr>
            <a:t>Quan sát hình 10.6 hãy cho biết trong 1 chu kì hoạt động của tim diễn ra như thế nào? Vai trò của các van tim là gì?</a:t>
          </a:r>
          <a:endParaRPr lang="en-US" dirty="0">
            <a:solidFill>
              <a:srgbClr val="002060"/>
            </a:solidFill>
            <a:latin typeface="+mj-lt"/>
          </a:endParaRPr>
        </a:p>
      </dgm:t>
    </dgm:pt>
    <dgm:pt modelId="{92A92163-A5FE-477C-AF92-732D74C96F6C}" type="parTrans" cxnId="{0920F9C1-47A9-4702-B9FB-98C593DCA724}">
      <dgm:prSet/>
      <dgm:spPr/>
      <dgm:t>
        <a:bodyPr/>
        <a:lstStyle/>
        <a:p>
          <a:endParaRPr lang="en-US"/>
        </a:p>
      </dgm:t>
    </dgm:pt>
    <dgm:pt modelId="{19E3085C-23E9-4E35-874F-EC69A15C80F9}" type="sibTrans" cxnId="{0920F9C1-47A9-4702-B9FB-98C593DCA724}">
      <dgm:prSet/>
      <dgm:spPr/>
      <dgm:t>
        <a:bodyPr/>
        <a:lstStyle/>
        <a:p>
          <a:endParaRPr lang="en-US"/>
        </a:p>
      </dgm:t>
    </dgm:pt>
    <dgm:pt modelId="{27117E62-4FBA-4A6C-9657-54EB27785CE2}">
      <dgm:prSet phldrT="[Text]"/>
      <dgm:spPr>
        <a:solidFill>
          <a:schemeClr val="accent6">
            <a:lumMod val="20000"/>
            <a:lumOff val="80000"/>
          </a:schemeClr>
        </a:solidFill>
      </dgm:spPr>
      <dgm:t>
        <a:bodyPr/>
        <a:lstStyle/>
        <a:p>
          <a:r>
            <a:rPr lang="vi-VN" dirty="0" smtClean="0">
              <a:solidFill>
                <a:srgbClr val="002060"/>
              </a:solidFill>
              <a:latin typeface="+mj-lt"/>
            </a:rPr>
            <a:t>Trong chu kì hoạt động của tim, động mạch chủ và động mạch phổi nhận được nhiều máu nhất ở giai đoạn nào? Tại sao? </a:t>
          </a:r>
          <a:endParaRPr lang="en-US" dirty="0">
            <a:solidFill>
              <a:srgbClr val="002060"/>
            </a:solidFill>
            <a:latin typeface="+mj-lt"/>
          </a:endParaRPr>
        </a:p>
      </dgm:t>
    </dgm:pt>
    <dgm:pt modelId="{EEAA2A22-BFBF-4A63-96FB-9D460DDB4A7B}" type="parTrans" cxnId="{977D35C3-CA7A-42D6-A7C0-4D6DD127BF9B}">
      <dgm:prSet/>
      <dgm:spPr/>
      <dgm:t>
        <a:bodyPr/>
        <a:lstStyle/>
        <a:p>
          <a:endParaRPr lang="en-US"/>
        </a:p>
      </dgm:t>
    </dgm:pt>
    <dgm:pt modelId="{AE12A6EF-6EB0-477E-9489-2B6C9838A346}" type="sibTrans" cxnId="{977D35C3-CA7A-42D6-A7C0-4D6DD127BF9B}">
      <dgm:prSet/>
      <dgm:spPr/>
      <dgm:t>
        <a:bodyPr/>
        <a:lstStyle/>
        <a:p>
          <a:endParaRPr lang="en-US"/>
        </a:p>
      </dgm:t>
    </dgm:pt>
    <dgm:pt modelId="{C3EE3051-D9A7-45AF-9FB7-59D459485DDC}" type="pres">
      <dgm:prSet presAssocID="{6E9ED369-F127-4364-AD14-6097CA2CD3A6}" presName="hierChild1" presStyleCnt="0">
        <dgm:presLayoutVars>
          <dgm:orgChart val="1"/>
          <dgm:chPref val="1"/>
          <dgm:dir/>
          <dgm:animOne val="branch"/>
          <dgm:animLvl val="lvl"/>
          <dgm:resizeHandles/>
        </dgm:presLayoutVars>
      </dgm:prSet>
      <dgm:spPr/>
      <dgm:t>
        <a:bodyPr/>
        <a:lstStyle/>
        <a:p>
          <a:endParaRPr lang="en-US"/>
        </a:p>
      </dgm:t>
    </dgm:pt>
    <dgm:pt modelId="{D20D10A4-4C2A-47AF-B7EF-D0D7C4A148BB}" type="pres">
      <dgm:prSet presAssocID="{AD816FA4-7443-4464-A1B4-51F4FAFCDC83}" presName="hierRoot1" presStyleCnt="0">
        <dgm:presLayoutVars>
          <dgm:hierBranch val="init"/>
        </dgm:presLayoutVars>
      </dgm:prSet>
      <dgm:spPr/>
    </dgm:pt>
    <dgm:pt modelId="{43D8F61E-524D-4945-8614-8EAE34D94837}" type="pres">
      <dgm:prSet presAssocID="{AD816FA4-7443-4464-A1B4-51F4FAFCDC83}" presName="rootComposite1" presStyleCnt="0"/>
      <dgm:spPr/>
    </dgm:pt>
    <dgm:pt modelId="{9162443E-76A2-4843-B5A0-2AD8A6AC425D}" type="pres">
      <dgm:prSet presAssocID="{AD816FA4-7443-4464-A1B4-51F4FAFCDC83}" presName="rootText1" presStyleLbl="node0" presStyleIdx="0" presStyleCnt="1" custScaleX="169734" custLinFactY="-11781" custLinFactNeighborY="-100000">
        <dgm:presLayoutVars>
          <dgm:chPref val="3"/>
        </dgm:presLayoutVars>
      </dgm:prSet>
      <dgm:spPr/>
      <dgm:t>
        <a:bodyPr/>
        <a:lstStyle/>
        <a:p>
          <a:endParaRPr lang="en-US"/>
        </a:p>
      </dgm:t>
    </dgm:pt>
    <dgm:pt modelId="{C1F9A118-F44D-493C-8226-4E5586818AF5}" type="pres">
      <dgm:prSet presAssocID="{AD816FA4-7443-4464-A1B4-51F4FAFCDC83}" presName="rootConnector1" presStyleLbl="node1" presStyleIdx="0" presStyleCnt="0"/>
      <dgm:spPr/>
      <dgm:t>
        <a:bodyPr/>
        <a:lstStyle/>
        <a:p>
          <a:endParaRPr lang="en-US"/>
        </a:p>
      </dgm:t>
    </dgm:pt>
    <dgm:pt modelId="{148C4ECB-B6C3-4D6D-A6C9-AC7A5BB9A4BC}" type="pres">
      <dgm:prSet presAssocID="{AD816FA4-7443-4464-A1B4-51F4FAFCDC83}" presName="hierChild2" presStyleCnt="0"/>
      <dgm:spPr/>
    </dgm:pt>
    <dgm:pt modelId="{F9E43ED9-06B7-4C21-9312-6F43B28DA37F}" type="pres">
      <dgm:prSet presAssocID="{DCC9C431-35F0-49FB-98C6-8F6FAC719AB7}" presName="Name37" presStyleLbl="parChTrans1D2" presStyleIdx="0" presStyleCnt="3"/>
      <dgm:spPr/>
      <dgm:t>
        <a:bodyPr/>
        <a:lstStyle/>
        <a:p>
          <a:endParaRPr lang="en-US"/>
        </a:p>
      </dgm:t>
    </dgm:pt>
    <dgm:pt modelId="{9AD353E3-D921-48BB-B8FE-E250816AF060}" type="pres">
      <dgm:prSet presAssocID="{46A89196-3085-47A2-B72F-7E4B2B04B73D}" presName="hierRoot2" presStyleCnt="0">
        <dgm:presLayoutVars>
          <dgm:hierBranch val="init"/>
        </dgm:presLayoutVars>
      </dgm:prSet>
      <dgm:spPr/>
    </dgm:pt>
    <dgm:pt modelId="{003F70EA-3C56-412C-9170-DFA30F303BFD}" type="pres">
      <dgm:prSet presAssocID="{46A89196-3085-47A2-B72F-7E4B2B04B73D}" presName="rootComposite" presStyleCnt="0"/>
      <dgm:spPr/>
    </dgm:pt>
    <dgm:pt modelId="{C6D52078-5FA7-48DF-95D8-E8887A037303}" type="pres">
      <dgm:prSet presAssocID="{46A89196-3085-47A2-B72F-7E4B2B04B73D}" presName="rootText" presStyleLbl="node2" presStyleIdx="0" presStyleCnt="3" custScaleY="308821" custLinFactNeighborX="-6933" custLinFactNeighborY="10095">
        <dgm:presLayoutVars>
          <dgm:chPref val="3"/>
        </dgm:presLayoutVars>
      </dgm:prSet>
      <dgm:spPr/>
      <dgm:t>
        <a:bodyPr/>
        <a:lstStyle/>
        <a:p>
          <a:endParaRPr lang="en-US"/>
        </a:p>
      </dgm:t>
    </dgm:pt>
    <dgm:pt modelId="{AC7CE18F-2A9D-4D8B-8E98-61B522B5F96B}" type="pres">
      <dgm:prSet presAssocID="{46A89196-3085-47A2-B72F-7E4B2B04B73D}" presName="rootConnector" presStyleLbl="node2" presStyleIdx="0" presStyleCnt="3"/>
      <dgm:spPr/>
      <dgm:t>
        <a:bodyPr/>
        <a:lstStyle/>
        <a:p>
          <a:endParaRPr lang="en-US"/>
        </a:p>
      </dgm:t>
    </dgm:pt>
    <dgm:pt modelId="{43F3165D-6A9C-49A4-A0F0-0AC4D74C8AAF}" type="pres">
      <dgm:prSet presAssocID="{46A89196-3085-47A2-B72F-7E4B2B04B73D}" presName="hierChild4" presStyleCnt="0"/>
      <dgm:spPr/>
    </dgm:pt>
    <dgm:pt modelId="{572B2BF6-E290-45DE-A167-9B46CF119571}" type="pres">
      <dgm:prSet presAssocID="{46A89196-3085-47A2-B72F-7E4B2B04B73D}" presName="hierChild5" presStyleCnt="0"/>
      <dgm:spPr/>
    </dgm:pt>
    <dgm:pt modelId="{57DF99ED-9A1E-4EA0-B6A0-C67EB46C078F}" type="pres">
      <dgm:prSet presAssocID="{92A92163-A5FE-477C-AF92-732D74C96F6C}" presName="Name37" presStyleLbl="parChTrans1D2" presStyleIdx="1" presStyleCnt="3"/>
      <dgm:spPr/>
      <dgm:t>
        <a:bodyPr/>
        <a:lstStyle/>
        <a:p>
          <a:endParaRPr lang="en-US"/>
        </a:p>
      </dgm:t>
    </dgm:pt>
    <dgm:pt modelId="{C96ADFEB-FA69-4E0A-AA65-1F0A5B14D4EA}" type="pres">
      <dgm:prSet presAssocID="{6F8F293F-CAE2-4032-9CC8-96AEC427A16B}" presName="hierRoot2" presStyleCnt="0">
        <dgm:presLayoutVars>
          <dgm:hierBranch val="init"/>
        </dgm:presLayoutVars>
      </dgm:prSet>
      <dgm:spPr/>
    </dgm:pt>
    <dgm:pt modelId="{3A5DB79D-11EE-42BC-8A58-FFD1F5A10DFB}" type="pres">
      <dgm:prSet presAssocID="{6F8F293F-CAE2-4032-9CC8-96AEC427A16B}" presName="rootComposite" presStyleCnt="0"/>
      <dgm:spPr/>
    </dgm:pt>
    <dgm:pt modelId="{B83FB346-4216-440F-9F3F-086C6A3F4B4F}" type="pres">
      <dgm:prSet presAssocID="{6F8F293F-CAE2-4032-9CC8-96AEC427A16B}" presName="rootText" presStyleLbl="node2" presStyleIdx="1" presStyleCnt="3" custScaleY="303999" custLinFactNeighborY="10095">
        <dgm:presLayoutVars>
          <dgm:chPref val="3"/>
        </dgm:presLayoutVars>
      </dgm:prSet>
      <dgm:spPr/>
      <dgm:t>
        <a:bodyPr/>
        <a:lstStyle/>
        <a:p>
          <a:endParaRPr lang="en-US"/>
        </a:p>
      </dgm:t>
    </dgm:pt>
    <dgm:pt modelId="{E606C8AB-5487-437C-9234-B5288345B3A7}" type="pres">
      <dgm:prSet presAssocID="{6F8F293F-CAE2-4032-9CC8-96AEC427A16B}" presName="rootConnector" presStyleLbl="node2" presStyleIdx="1" presStyleCnt="3"/>
      <dgm:spPr/>
      <dgm:t>
        <a:bodyPr/>
        <a:lstStyle/>
        <a:p>
          <a:endParaRPr lang="en-US"/>
        </a:p>
      </dgm:t>
    </dgm:pt>
    <dgm:pt modelId="{A7F74070-DB7B-4400-AD02-B30D31066400}" type="pres">
      <dgm:prSet presAssocID="{6F8F293F-CAE2-4032-9CC8-96AEC427A16B}" presName="hierChild4" presStyleCnt="0"/>
      <dgm:spPr/>
    </dgm:pt>
    <dgm:pt modelId="{6308D382-E57F-4A2A-81FB-188829B626A9}" type="pres">
      <dgm:prSet presAssocID="{6F8F293F-CAE2-4032-9CC8-96AEC427A16B}" presName="hierChild5" presStyleCnt="0"/>
      <dgm:spPr/>
    </dgm:pt>
    <dgm:pt modelId="{29BA499F-3258-40B6-B175-610EF3E34A8D}" type="pres">
      <dgm:prSet presAssocID="{EEAA2A22-BFBF-4A63-96FB-9D460DDB4A7B}" presName="Name37" presStyleLbl="parChTrans1D2" presStyleIdx="2" presStyleCnt="3"/>
      <dgm:spPr/>
      <dgm:t>
        <a:bodyPr/>
        <a:lstStyle/>
        <a:p>
          <a:endParaRPr lang="en-US"/>
        </a:p>
      </dgm:t>
    </dgm:pt>
    <dgm:pt modelId="{B40E7CEA-A4AA-410A-A8C2-124528FC8739}" type="pres">
      <dgm:prSet presAssocID="{27117E62-4FBA-4A6C-9657-54EB27785CE2}" presName="hierRoot2" presStyleCnt="0">
        <dgm:presLayoutVars>
          <dgm:hierBranch val="init"/>
        </dgm:presLayoutVars>
      </dgm:prSet>
      <dgm:spPr/>
    </dgm:pt>
    <dgm:pt modelId="{EC448FB9-340A-4AAA-922B-6AFE9BB53100}" type="pres">
      <dgm:prSet presAssocID="{27117E62-4FBA-4A6C-9657-54EB27785CE2}" presName="rootComposite" presStyleCnt="0"/>
      <dgm:spPr/>
    </dgm:pt>
    <dgm:pt modelId="{40D56180-335C-498F-B901-8B3987C1F87A}" type="pres">
      <dgm:prSet presAssocID="{27117E62-4FBA-4A6C-9657-54EB27785CE2}" presName="rootText" presStyleLbl="node2" presStyleIdx="2" presStyleCnt="3" custScaleY="309055" custLinFactNeighborX="-278" custLinFactNeighborY="6836">
        <dgm:presLayoutVars>
          <dgm:chPref val="3"/>
        </dgm:presLayoutVars>
      </dgm:prSet>
      <dgm:spPr/>
      <dgm:t>
        <a:bodyPr/>
        <a:lstStyle/>
        <a:p>
          <a:endParaRPr lang="en-US"/>
        </a:p>
      </dgm:t>
    </dgm:pt>
    <dgm:pt modelId="{7FB0297A-06DC-4AB4-8101-0F7BB4FF2A63}" type="pres">
      <dgm:prSet presAssocID="{27117E62-4FBA-4A6C-9657-54EB27785CE2}" presName="rootConnector" presStyleLbl="node2" presStyleIdx="2" presStyleCnt="3"/>
      <dgm:spPr/>
      <dgm:t>
        <a:bodyPr/>
        <a:lstStyle/>
        <a:p>
          <a:endParaRPr lang="en-US"/>
        </a:p>
      </dgm:t>
    </dgm:pt>
    <dgm:pt modelId="{0461EE98-C0D5-4284-977D-E1CF6A9630B4}" type="pres">
      <dgm:prSet presAssocID="{27117E62-4FBA-4A6C-9657-54EB27785CE2}" presName="hierChild4" presStyleCnt="0"/>
      <dgm:spPr/>
    </dgm:pt>
    <dgm:pt modelId="{4FB18496-37A7-4440-B423-DFA7807D5CF4}" type="pres">
      <dgm:prSet presAssocID="{27117E62-4FBA-4A6C-9657-54EB27785CE2}" presName="hierChild5" presStyleCnt="0"/>
      <dgm:spPr/>
    </dgm:pt>
    <dgm:pt modelId="{711B03FA-B431-4899-9F82-09D26E460AD2}" type="pres">
      <dgm:prSet presAssocID="{AD816FA4-7443-4464-A1B4-51F4FAFCDC83}" presName="hierChild3" presStyleCnt="0"/>
      <dgm:spPr/>
    </dgm:pt>
  </dgm:ptLst>
  <dgm:cxnLst>
    <dgm:cxn modelId="{036DA9DF-2001-4D18-8C27-31F68D7A3767}" type="presOf" srcId="{6E9ED369-F127-4364-AD14-6097CA2CD3A6}" destId="{C3EE3051-D9A7-45AF-9FB7-59D459485DDC}" srcOrd="0" destOrd="0" presId="urn:microsoft.com/office/officeart/2005/8/layout/orgChart1"/>
    <dgm:cxn modelId="{C1CC97D7-8753-4185-9777-96C556CCDE48}" type="presOf" srcId="{AD816FA4-7443-4464-A1B4-51F4FAFCDC83}" destId="{C1F9A118-F44D-493C-8226-4E5586818AF5}" srcOrd="1" destOrd="0" presId="urn:microsoft.com/office/officeart/2005/8/layout/orgChart1"/>
    <dgm:cxn modelId="{0DA78CD4-8BC7-43D3-9A8A-9C8E44223BD7}" type="presOf" srcId="{92A92163-A5FE-477C-AF92-732D74C96F6C}" destId="{57DF99ED-9A1E-4EA0-B6A0-C67EB46C078F}" srcOrd="0" destOrd="0" presId="urn:microsoft.com/office/officeart/2005/8/layout/orgChart1"/>
    <dgm:cxn modelId="{5F226031-8479-4F50-8654-E41EB8EB691C}" type="presOf" srcId="{6F8F293F-CAE2-4032-9CC8-96AEC427A16B}" destId="{B83FB346-4216-440F-9F3F-086C6A3F4B4F}" srcOrd="0" destOrd="0" presId="urn:microsoft.com/office/officeart/2005/8/layout/orgChart1"/>
    <dgm:cxn modelId="{96F50E00-9013-4FF7-8B18-94CD697750E1}" type="presOf" srcId="{6F8F293F-CAE2-4032-9CC8-96AEC427A16B}" destId="{E606C8AB-5487-437C-9234-B5288345B3A7}" srcOrd="1" destOrd="0" presId="urn:microsoft.com/office/officeart/2005/8/layout/orgChart1"/>
    <dgm:cxn modelId="{123D1369-2E1B-4484-B6DC-0E7741BE1854}" srcId="{AD816FA4-7443-4464-A1B4-51F4FAFCDC83}" destId="{46A89196-3085-47A2-B72F-7E4B2B04B73D}" srcOrd="0" destOrd="0" parTransId="{DCC9C431-35F0-49FB-98C6-8F6FAC719AB7}" sibTransId="{C42FFF11-E5FE-4E88-8C84-564822F19526}"/>
    <dgm:cxn modelId="{131A5133-3D90-474D-85DF-A185ADCBD4AE}" srcId="{6E9ED369-F127-4364-AD14-6097CA2CD3A6}" destId="{AD816FA4-7443-4464-A1B4-51F4FAFCDC83}" srcOrd="0" destOrd="0" parTransId="{4CADCA22-A7FB-4BB9-B80B-A207A7E00DC0}" sibTransId="{78D69CA0-08F9-414F-B090-F9AD9FF48C2B}"/>
    <dgm:cxn modelId="{977D35C3-CA7A-42D6-A7C0-4D6DD127BF9B}" srcId="{AD816FA4-7443-4464-A1B4-51F4FAFCDC83}" destId="{27117E62-4FBA-4A6C-9657-54EB27785CE2}" srcOrd="2" destOrd="0" parTransId="{EEAA2A22-BFBF-4A63-96FB-9D460DDB4A7B}" sibTransId="{AE12A6EF-6EB0-477E-9489-2B6C9838A346}"/>
    <dgm:cxn modelId="{8E06BC5E-9722-4C97-8D7A-634D36927A02}" type="presOf" srcId="{27117E62-4FBA-4A6C-9657-54EB27785CE2}" destId="{7FB0297A-06DC-4AB4-8101-0F7BB4FF2A63}" srcOrd="1" destOrd="0" presId="urn:microsoft.com/office/officeart/2005/8/layout/orgChart1"/>
    <dgm:cxn modelId="{D6A5F8A0-4EC2-4803-B54F-9FD4FD9BF33D}" type="presOf" srcId="{46A89196-3085-47A2-B72F-7E4B2B04B73D}" destId="{C6D52078-5FA7-48DF-95D8-E8887A037303}" srcOrd="0" destOrd="0" presId="urn:microsoft.com/office/officeart/2005/8/layout/orgChart1"/>
    <dgm:cxn modelId="{0D52CA95-644E-4D21-B4E6-3212D4E81593}" type="presOf" srcId="{AD816FA4-7443-4464-A1B4-51F4FAFCDC83}" destId="{9162443E-76A2-4843-B5A0-2AD8A6AC425D}" srcOrd="0" destOrd="0" presId="urn:microsoft.com/office/officeart/2005/8/layout/orgChart1"/>
    <dgm:cxn modelId="{CC1A96F8-B3D0-4F84-B0AE-105928693A02}" type="presOf" srcId="{DCC9C431-35F0-49FB-98C6-8F6FAC719AB7}" destId="{F9E43ED9-06B7-4C21-9312-6F43B28DA37F}" srcOrd="0" destOrd="0" presId="urn:microsoft.com/office/officeart/2005/8/layout/orgChart1"/>
    <dgm:cxn modelId="{C44025B3-7496-41B3-9893-082AE1944A7F}" type="presOf" srcId="{46A89196-3085-47A2-B72F-7E4B2B04B73D}" destId="{AC7CE18F-2A9D-4D8B-8E98-61B522B5F96B}" srcOrd="1" destOrd="0" presId="urn:microsoft.com/office/officeart/2005/8/layout/orgChart1"/>
    <dgm:cxn modelId="{9CAA170F-4E1C-4DCB-8F6D-5E3DA48E9911}" type="presOf" srcId="{27117E62-4FBA-4A6C-9657-54EB27785CE2}" destId="{40D56180-335C-498F-B901-8B3987C1F87A}" srcOrd="0" destOrd="0" presId="urn:microsoft.com/office/officeart/2005/8/layout/orgChart1"/>
    <dgm:cxn modelId="{0920F9C1-47A9-4702-B9FB-98C593DCA724}" srcId="{AD816FA4-7443-4464-A1B4-51F4FAFCDC83}" destId="{6F8F293F-CAE2-4032-9CC8-96AEC427A16B}" srcOrd="1" destOrd="0" parTransId="{92A92163-A5FE-477C-AF92-732D74C96F6C}" sibTransId="{19E3085C-23E9-4E35-874F-EC69A15C80F9}"/>
    <dgm:cxn modelId="{61DA3B40-F0F6-48CF-BBAB-B5ED865D0FE5}" type="presOf" srcId="{EEAA2A22-BFBF-4A63-96FB-9D460DDB4A7B}" destId="{29BA499F-3258-40B6-B175-610EF3E34A8D}" srcOrd="0" destOrd="0" presId="urn:microsoft.com/office/officeart/2005/8/layout/orgChart1"/>
    <dgm:cxn modelId="{D90CDB89-5E72-430E-A951-34449AAD60B4}" type="presParOf" srcId="{C3EE3051-D9A7-45AF-9FB7-59D459485DDC}" destId="{D20D10A4-4C2A-47AF-B7EF-D0D7C4A148BB}" srcOrd="0" destOrd="0" presId="urn:microsoft.com/office/officeart/2005/8/layout/orgChart1"/>
    <dgm:cxn modelId="{DCF539BB-D0AC-42E6-8F76-E00C0B41193C}" type="presParOf" srcId="{D20D10A4-4C2A-47AF-B7EF-D0D7C4A148BB}" destId="{43D8F61E-524D-4945-8614-8EAE34D94837}" srcOrd="0" destOrd="0" presId="urn:microsoft.com/office/officeart/2005/8/layout/orgChart1"/>
    <dgm:cxn modelId="{16E94487-D407-494C-A65D-2E1AF3E90884}" type="presParOf" srcId="{43D8F61E-524D-4945-8614-8EAE34D94837}" destId="{9162443E-76A2-4843-B5A0-2AD8A6AC425D}" srcOrd="0" destOrd="0" presId="urn:microsoft.com/office/officeart/2005/8/layout/orgChart1"/>
    <dgm:cxn modelId="{D7F0E034-7FE4-406C-8028-0B7874D9DCF9}" type="presParOf" srcId="{43D8F61E-524D-4945-8614-8EAE34D94837}" destId="{C1F9A118-F44D-493C-8226-4E5586818AF5}" srcOrd="1" destOrd="0" presId="urn:microsoft.com/office/officeart/2005/8/layout/orgChart1"/>
    <dgm:cxn modelId="{DC6E56EE-338D-4FBC-A68A-A8112A59D96E}" type="presParOf" srcId="{D20D10A4-4C2A-47AF-B7EF-D0D7C4A148BB}" destId="{148C4ECB-B6C3-4D6D-A6C9-AC7A5BB9A4BC}" srcOrd="1" destOrd="0" presId="urn:microsoft.com/office/officeart/2005/8/layout/orgChart1"/>
    <dgm:cxn modelId="{D3E4B700-6CFC-4BB9-ADCC-E93354E6C350}" type="presParOf" srcId="{148C4ECB-B6C3-4D6D-A6C9-AC7A5BB9A4BC}" destId="{F9E43ED9-06B7-4C21-9312-6F43B28DA37F}" srcOrd="0" destOrd="0" presId="urn:microsoft.com/office/officeart/2005/8/layout/orgChart1"/>
    <dgm:cxn modelId="{77E08AA2-AC28-488B-9DF4-D45BB1B86C31}" type="presParOf" srcId="{148C4ECB-B6C3-4D6D-A6C9-AC7A5BB9A4BC}" destId="{9AD353E3-D921-48BB-B8FE-E250816AF060}" srcOrd="1" destOrd="0" presId="urn:microsoft.com/office/officeart/2005/8/layout/orgChart1"/>
    <dgm:cxn modelId="{9706A1AA-9FEE-40AD-B285-A344A9A874C7}" type="presParOf" srcId="{9AD353E3-D921-48BB-B8FE-E250816AF060}" destId="{003F70EA-3C56-412C-9170-DFA30F303BFD}" srcOrd="0" destOrd="0" presId="urn:microsoft.com/office/officeart/2005/8/layout/orgChart1"/>
    <dgm:cxn modelId="{A133B284-C94B-49E0-8663-CB961B433D7E}" type="presParOf" srcId="{003F70EA-3C56-412C-9170-DFA30F303BFD}" destId="{C6D52078-5FA7-48DF-95D8-E8887A037303}" srcOrd="0" destOrd="0" presId="urn:microsoft.com/office/officeart/2005/8/layout/orgChart1"/>
    <dgm:cxn modelId="{5654BE94-4FF3-4B1C-A7B6-9AEE55E025D7}" type="presParOf" srcId="{003F70EA-3C56-412C-9170-DFA30F303BFD}" destId="{AC7CE18F-2A9D-4D8B-8E98-61B522B5F96B}" srcOrd="1" destOrd="0" presId="urn:microsoft.com/office/officeart/2005/8/layout/orgChart1"/>
    <dgm:cxn modelId="{2E3C1E17-1B48-4C92-88E2-38E5AE9E109E}" type="presParOf" srcId="{9AD353E3-D921-48BB-B8FE-E250816AF060}" destId="{43F3165D-6A9C-49A4-A0F0-0AC4D74C8AAF}" srcOrd="1" destOrd="0" presId="urn:microsoft.com/office/officeart/2005/8/layout/orgChart1"/>
    <dgm:cxn modelId="{7CA78254-98AE-4E53-ACA0-AEF8846F1AD3}" type="presParOf" srcId="{9AD353E3-D921-48BB-B8FE-E250816AF060}" destId="{572B2BF6-E290-45DE-A167-9B46CF119571}" srcOrd="2" destOrd="0" presId="urn:microsoft.com/office/officeart/2005/8/layout/orgChart1"/>
    <dgm:cxn modelId="{A318718A-2F7D-4650-B0CB-2922340224AA}" type="presParOf" srcId="{148C4ECB-B6C3-4D6D-A6C9-AC7A5BB9A4BC}" destId="{57DF99ED-9A1E-4EA0-B6A0-C67EB46C078F}" srcOrd="2" destOrd="0" presId="urn:microsoft.com/office/officeart/2005/8/layout/orgChart1"/>
    <dgm:cxn modelId="{32E286C7-C12F-436B-A3DC-6B29281DDC6E}" type="presParOf" srcId="{148C4ECB-B6C3-4D6D-A6C9-AC7A5BB9A4BC}" destId="{C96ADFEB-FA69-4E0A-AA65-1F0A5B14D4EA}" srcOrd="3" destOrd="0" presId="urn:microsoft.com/office/officeart/2005/8/layout/orgChart1"/>
    <dgm:cxn modelId="{32A8B5F5-D74D-462F-AB87-4B1FCA3862A4}" type="presParOf" srcId="{C96ADFEB-FA69-4E0A-AA65-1F0A5B14D4EA}" destId="{3A5DB79D-11EE-42BC-8A58-FFD1F5A10DFB}" srcOrd="0" destOrd="0" presId="urn:microsoft.com/office/officeart/2005/8/layout/orgChart1"/>
    <dgm:cxn modelId="{8002CDE0-3FBC-4D1E-A00F-7FDDD02EBCAD}" type="presParOf" srcId="{3A5DB79D-11EE-42BC-8A58-FFD1F5A10DFB}" destId="{B83FB346-4216-440F-9F3F-086C6A3F4B4F}" srcOrd="0" destOrd="0" presId="urn:microsoft.com/office/officeart/2005/8/layout/orgChart1"/>
    <dgm:cxn modelId="{A0290C1D-3E0F-406D-9020-77619807893E}" type="presParOf" srcId="{3A5DB79D-11EE-42BC-8A58-FFD1F5A10DFB}" destId="{E606C8AB-5487-437C-9234-B5288345B3A7}" srcOrd="1" destOrd="0" presId="urn:microsoft.com/office/officeart/2005/8/layout/orgChart1"/>
    <dgm:cxn modelId="{1D6FE4C5-6E67-4A24-99F6-7856C677342F}" type="presParOf" srcId="{C96ADFEB-FA69-4E0A-AA65-1F0A5B14D4EA}" destId="{A7F74070-DB7B-4400-AD02-B30D31066400}" srcOrd="1" destOrd="0" presId="urn:microsoft.com/office/officeart/2005/8/layout/orgChart1"/>
    <dgm:cxn modelId="{841E35B9-3ADE-466E-98C4-724B0B2D8A13}" type="presParOf" srcId="{C96ADFEB-FA69-4E0A-AA65-1F0A5B14D4EA}" destId="{6308D382-E57F-4A2A-81FB-188829B626A9}" srcOrd="2" destOrd="0" presId="urn:microsoft.com/office/officeart/2005/8/layout/orgChart1"/>
    <dgm:cxn modelId="{A2389076-9B14-4EC5-9245-27703B9189CB}" type="presParOf" srcId="{148C4ECB-B6C3-4D6D-A6C9-AC7A5BB9A4BC}" destId="{29BA499F-3258-40B6-B175-610EF3E34A8D}" srcOrd="4" destOrd="0" presId="urn:microsoft.com/office/officeart/2005/8/layout/orgChart1"/>
    <dgm:cxn modelId="{97C10E3A-5234-4481-B452-79C420D3E133}" type="presParOf" srcId="{148C4ECB-B6C3-4D6D-A6C9-AC7A5BB9A4BC}" destId="{B40E7CEA-A4AA-410A-A8C2-124528FC8739}" srcOrd="5" destOrd="0" presId="urn:microsoft.com/office/officeart/2005/8/layout/orgChart1"/>
    <dgm:cxn modelId="{BD329E10-2A04-40B0-98C7-51AB59A1FA21}" type="presParOf" srcId="{B40E7CEA-A4AA-410A-A8C2-124528FC8739}" destId="{EC448FB9-340A-4AAA-922B-6AFE9BB53100}" srcOrd="0" destOrd="0" presId="urn:microsoft.com/office/officeart/2005/8/layout/orgChart1"/>
    <dgm:cxn modelId="{A6CECCC0-CB49-4ADF-BA54-F477FE48CDA0}" type="presParOf" srcId="{EC448FB9-340A-4AAA-922B-6AFE9BB53100}" destId="{40D56180-335C-498F-B901-8B3987C1F87A}" srcOrd="0" destOrd="0" presId="urn:microsoft.com/office/officeart/2005/8/layout/orgChart1"/>
    <dgm:cxn modelId="{3CAD511D-D68D-4746-8006-9AC50FEEE59A}" type="presParOf" srcId="{EC448FB9-340A-4AAA-922B-6AFE9BB53100}" destId="{7FB0297A-06DC-4AB4-8101-0F7BB4FF2A63}" srcOrd="1" destOrd="0" presId="urn:microsoft.com/office/officeart/2005/8/layout/orgChart1"/>
    <dgm:cxn modelId="{B224E89C-61EA-4B5A-9A67-9E271FF651FE}" type="presParOf" srcId="{B40E7CEA-A4AA-410A-A8C2-124528FC8739}" destId="{0461EE98-C0D5-4284-977D-E1CF6A9630B4}" srcOrd="1" destOrd="0" presId="urn:microsoft.com/office/officeart/2005/8/layout/orgChart1"/>
    <dgm:cxn modelId="{67E45B94-4CD5-4D73-8018-005474E4A09B}" type="presParOf" srcId="{B40E7CEA-A4AA-410A-A8C2-124528FC8739}" destId="{4FB18496-37A7-4440-B423-DFA7807D5CF4}" srcOrd="2" destOrd="0" presId="urn:microsoft.com/office/officeart/2005/8/layout/orgChart1"/>
    <dgm:cxn modelId="{5CEC26D6-D4ED-45E4-9E2C-D6AD831D0D8F}" type="presParOf" srcId="{D20D10A4-4C2A-47AF-B7EF-D0D7C4A148BB}" destId="{711B03FA-B431-4899-9F82-09D26E460AD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9ED369-F127-4364-AD14-6097CA2CD3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D816FA4-7443-4464-A1B4-51F4FAFCDC83}">
      <dgm:prSet phldrT="[Text]" custT="1"/>
      <dgm:spPr>
        <a:solidFill>
          <a:srgbClr val="FFFF00"/>
        </a:solidFill>
      </dgm:spPr>
      <dgm:t>
        <a:bodyPr/>
        <a:lstStyle/>
        <a:p>
          <a:r>
            <a:rPr lang="vi-VN" sz="3600" dirty="0" smtClean="0">
              <a:solidFill>
                <a:srgbClr val="FF0000"/>
              </a:solidFill>
              <a:latin typeface="+mj-lt"/>
            </a:rPr>
            <a:t>Nhóm 1 và 2</a:t>
          </a:r>
          <a:endParaRPr lang="en-US" sz="3600" dirty="0">
            <a:solidFill>
              <a:srgbClr val="FF0000"/>
            </a:solidFill>
            <a:latin typeface="+mj-lt"/>
          </a:endParaRPr>
        </a:p>
      </dgm:t>
    </dgm:pt>
    <dgm:pt modelId="{4CADCA22-A7FB-4BB9-B80B-A207A7E00DC0}" type="parTrans" cxnId="{131A5133-3D90-474D-85DF-A185ADCBD4AE}">
      <dgm:prSet/>
      <dgm:spPr/>
      <dgm:t>
        <a:bodyPr/>
        <a:lstStyle/>
        <a:p>
          <a:endParaRPr lang="en-US"/>
        </a:p>
      </dgm:t>
    </dgm:pt>
    <dgm:pt modelId="{78D69CA0-08F9-414F-B090-F9AD9FF48C2B}" type="sibTrans" cxnId="{131A5133-3D90-474D-85DF-A185ADCBD4AE}">
      <dgm:prSet/>
      <dgm:spPr/>
      <dgm:t>
        <a:bodyPr/>
        <a:lstStyle/>
        <a:p>
          <a:endParaRPr lang="en-US"/>
        </a:p>
      </dgm:t>
    </dgm:pt>
    <dgm:pt modelId="{46A89196-3085-47A2-B72F-7E4B2B04B73D}">
      <dgm:prSet phldrT="[Text]"/>
      <dgm:spPr>
        <a:solidFill>
          <a:schemeClr val="accent6">
            <a:lumMod val="20000"/>
            <a:lumOff val="80000"/>
          </a:schemeClr>
        </a:solidFill>
      </dgm:spPr>
      <dgm:t>
        <a:bodyPr/>
        <a:lstStyle/>
        <a:p>
          <a:r>
            <a:rPr lang="en-US" dirty="0" err="1" smtClean="0">
              <a:solidFill>
                <a:srgbClr val="002060"/>
              </a:solidFill>
              <a:latin typeface="Times New Roman" pitchFamily="18" charset="0"/>
              <a:cs typeface="Times New Roman" pitchFamily="18" charset="0"/>
            </a:rPr>
            <a:t>Tính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tự</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động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của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khả</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năng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tim</a:t>
          </a:r>
          <a:r>
            <a:rPr lang="en-US" dirty="0" smtClean="0">
              <a:solidFill>
                <a:srgbClr val="002060"/>
              </a:solidFill>
              <a:latin typeface="Times New Roman" pitchFamily="18" charset="0"/>
              <a:cs typeface="Times New Roman" pitchFamily="18" charset="0"/>
            </a:rPr>
            <a:t> co </a:t>
          </a:r>
          <a:r>
            <a:rPr lang="en-US" dirty="0" err="1" smtClean="0">
              <a:solidFill>
                <a:srgbClr val="002060"/>
              </a:solidFill>
              <a:latin typeface="Times New Roman" pitchFamily="18" charset="0"/>
              <a:cs typeface="Times New Roman" pitchFamily="18" charset="0"/>
            </a:rPr>
            <a:t>dãn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tự</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động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theo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kì</a:t>
          </a:r>
          <a:r>
            <a:rPr lang="en-US" dirty="0" smtClean="0">
              <a:solidFill>
                <a:srgbClr val="002060"/>
              </a:solidFill>
              <a:latin typeface="Times New Roman" pitchFamily="18" charset="0"/>
              <a:cs typeface="Times New Roman" pitchFamily="18" charset="0"/>
            </a:rPr>
            <a:t>.</a:t>
          </a:r>
          <a:endParaRPr lang="en-US" dirty="0">
            <a:solidFill>
              <a:srgbClr val="002060"/>
            </a:solidFill>
            <a:latin typeface="+mj-lt"/>
          </a:endParaRPr>
        </a:p>
      </dgm:t>
    </dgm:pt>
    <dgm:pt modelId="{DCC9C431-35F0-49FB-98C6-8F6FAC719AB7}" type="parTrans" cxnId="{123D1369-2E1B-4484-B6DC-0E7741BE1854}">
      <dgm:prSet/>
      <dgm:spPr/>
      <dgm:t>
        <a:bodyPr/>
        <a:lstStyle/>
        <a:p>
          <a:endParaRPr lang="en-US"/>
        </a:p>
      </dgm:t>
    </dgm:pt>
    <dgm:pt modelId="{C42FFF11-E5FE-4E88-8C84-564822F19526}" type="sibTrans" cxnId="{123D1369-2E1B-4484-B6DC-0E7741BE1854}">
      <dgm:prSet/>
      <dgm:spPr/>
      <dgm:t>
        <a:bodyPr/>
        <a:lstStyle/>
        <a:p>
          <a:endParaRPr lang="en-US"/>
        </a:p>
      </dgm:t>
    </dgm:pt>
    <dgm:pt modelId="{6F8F293F-CAE2-4032-9CC8-96AEC427A16B}">
      <dgm:prSet phldrT="[Text]"/>
      <dgm:spPr>
        <a:solidFill>
          <a:schemeClr val="accent6">
            <a:lumMod val="20000"/>
            <a:lumOff val="80000"/>
          </a:schemeClr>
        </a:solidFill>
      </dgm:spPr>
      <dgm:t>
        <a:bodyPr/>
        <a:lstStyle/>
        <a:p>
          <a:r>
            <a:rPr lang="vi-VN" dirty="0" smtClean="0">
              <a:solidFill>
                <a:srgbClr val="002060"/>
              </a:solidFill>
              <a:latin typeface="+mj-lt"/>
            </a:rPr>
            <a:t>Hệ dẫn truyền của tim gồm: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nút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xoang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nhĩ</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nút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nhĩ</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bó</a:t>
          </a:r>
          <a:r>
            <a:rPr lang="en-US" dirty="0" smtClean="0">
              <a:solidFill>
                <a:srgbClr val="002060"/>
              </a:solidFill>
              <a:latin typeface="Times New Roman" pitchFamily="18" charset="0"/>
              <a:cs typeface="Times New Roman" pitchFamily="18" charset="0"/>
            </a:rPr>
            <a:t> His, </a:t>
          </a:r>
          <a:r>
            <a:rPr lang="en-US" dirty="0" err="1" smtClean="0">
              <a:solidFill>
                <a:srgbClr val="002060"/>
              </a:solidFill>
              <a:latin typeface="Times New Roman" pitchFamily="18" charset="0"/>
              <a:cs typeface="Times New Roman" pitchFamily="18" charset="0"/>
            </a:rPr>
            <a:t>mạng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Pu</a:t>
          </a:r>
          <a:r>
            <a:rPr lang="vi-VN" dirty="0" smtClean="0">
              <a:solidFill>
                <a:srgbClr val="002060"/>
              </a:solidFill>
              <a:latin typeface="Times New Roman" pitchFamily="18" charset="0"/>
              <a:cs typeface="Times New Roman" pitchFamily="18" charset="0"/>
            </a:rPr>
            <a:t>rkinje </a:t>
          </a:r>
          <a:r>
            <a:rPr lang="en-US" dirty="0" smtClean="0">
              <a:solidFill>
                <a:srgbClr val="002060"/>
              </a:solidFill>
              <a:latin typeface="Times New Roman" pitchFamily="18" charset="0"/>
              <a:cs typeface="Times New Roman" pitchFamily="18" charset="0"/>
            </a:rPr>
            <a:t>.</a:t>
          </a:r>
          <a:endParaRPr lang="vi-VN" dirty="0" smtClean="0">
            <a:solidFill>
              <a:srgbClr val="002060"/>
            </a:solidFill>
            <a:latin typeface="+mj-lt"/>
          </a:endParaRPr>
        </a:p>
        <a:p>
          <a:endParaRPr lang="vi-VN" dirty="0" smtClean="0">
            <a:solidFill>
              <a:srgbClr val="002060"/>
            </a:solidFill>
            <a:latin typeface="+mj-lt"/>
          </a:endParaRPr>
        </a:p>
        <a:p>
          <a:endParaRPr lang="en-US" dirty="0">
            <a:solidFill>
              <a:srgbClr val="002060"/>
            </a:solidFill>
            <a:latin typeface="+mj-lt"/>
          </a:endParaRPr>
        </a:p>
      </dgm:t>
    </dgm:pt>
    <dgm:pt modelId="{92A92163-A5FE-477C-AF92-732D74C96F6C}" type="parTrans" cxnId="{0920F9C1-47A9-4702-B9FB-98C593DCA724}">
      <dgm:prSet/>
      <dgm:spPr/>
      <dgm:t>
        <a:bodyPr/>
        <a:lstStyle/>
        <a:p>
          <a:endParaRPr lang="en-US"/>
        </a:p>
      </dgm:t>
    </dgm:pt>
    <dgm:pt modelId="{19E3085C-23E9-4E35-874F-EC69A15C80F9}" type="sibTrans" cxnId="{0920F9C1-47A9-4702-B9FB-98C593DCA724}">
      <dgm:prSet/>
      <dgm:spPr/>
      <dgm:t>
        <a:bodyPr/>
        <a:lstStyle/>
        <a:p>
          <a:endParaRPr lang="en-US"/>
        </a:p>
      </dgm:t>
    </dgm:pt>
    <dgm:pt modelId="{27117E62-4FBA-4A6C-9657-54EB27785CE2}">
      <dgm:prSet phldrT="[Text]"/>
      <dgm:spPr>
        <a:solidFill>
          <a:schemeClr val="accent6">
            <a:lumMod val="20000"/>
            <a:lumOff val="80000"/>
          </a:schemeClr>
        </a:solidFill>
      </dgm:spPr>
      <dgm:t>
        <a:bodyPr/>
        <a:lstStyle/>
        <a:p>
          <a:r>
            <a:rPr lang="vi-VN" dirty="0" smtClean="0">
              <a:solidFill>
                <a:srgbClr val="002060"/>
              </a:solidFill>
              <a:latin typeface="+mj-lt"/>
            </a:rPr>
            <a:t>Hoạt động của tim có tính tự động là do hệ dẫn truyền tim. Nút xoang nhĩ có khả năng phát xung động truyền tới tâm nhĩ làm cho cơ tâm nhĩ co. Từ tâm nhĩ, xung đ</a:t>
          </a:r>
          <a:r>
            <a:rPr lang="en-US" dirty="0" err="1" smtClean="0">
              <a:solidFill>
                <a:srgbClr val="002060"/>
              </a:solidFill>
              <a:latin typeface="+mj-lt"/>
            </a:rPr>
            <a:t>iện</a:t>
          </a:r>
          <a:r>
            <a:rPr lang="vi-VN" dirty="0" smtClean="0">
              <a:solidFill>
                <a:srgbClr val="002060"/>
              </a:solidFill>
              <a:latin typeface="+mj-lt"/>
            </a:rPr>
            <a:t> truyền đến nút nhĩ thất sau đó được truyền đến bó His và đến mạng Purkinje  đến sợi cơ tâm thất của tim làm cho tâm thất co</a:t>
          </a:r>
          <a:endParaRPr lang="en-US" dirty="0">
            <a:solidFill>
              <a:srgbClr val="002060"/>
            </a:solidFill>
            <a:latin typeface="+mj-lt"/>
          </a:endParaRPr>
        </a:p>
      </dgm:t>
    </dgm:pt>
    <dgm:pt modelId="{EEAA2A22-BFBF-4A63-96FB-9D460DDB4A7B}" type="parTrans" cxnId="{977D35C3-CA7A-42D6-A7C0-4D6DD127BF9B}">
      <dgm:prSet/>
      <dgm:spPr/>
      <dgm:t>
        <a:bodyPr/>
        <a:lstStyle/>
        <a:p>
          <a:endParaRPr lang="en-US"/>
        </a:p>
      </dgm:t>
    </dgm:pt>
    <dgm:pt modelId="{AE12A6EF-6EB0-477E-9489-2B6C9838A346}" type="sibTrans" cxnId="{977D35C3-CA7A-42D6-A7C0-4D6DD127BF9B}">
      <dgm:prSet/>
      <dgm:spPr/>
      <dgm:t>
        <a:bodyPr/>
        <a:lstStyle/>
        <a:p>
          <a:endParaRPr lang="en-US"/>
        </a:p>
      </dgm:t>
    </dgm:pt>
    <dgm:pt modelId="{C3EE3051-D9A7-45AF-9FB7-59D459485DDC}" type="pres">
      <dgm:prSet presAssocID="{6E9ED369-F127-4364-AD14-6097CA2CD3A6}" presName="hierChild1" presStyleCnt="0">
        <dgm:presLayoutVars>
          <dgm:orgChart val="1"/>
          <dgm:chPref val="1"/>
          <dgm:dir/>
          <dgm:animOne val="branch"/>
          <dgm:animLvl val="lvl"/>
          <dgm:resizeHandles/>
        </dgm:presLayoutVars>
      </dgm:prSet>
      <dgm:spPr/>
      <dgm:t>
        <a:bodyPr/>
        <a:lstStyle/>
        <a:p>
          <a:endParaRPr lang="en-US"/>
        </a:p>
      </dgm:t>
    </dgm:pt>
    <dgm:pt modelId="{D20D10A4-4C2A-47AF-B7EF-D0D7C4A148BB}" type="pres">
      <dgm:prSet presAssocID="{AD816FA4-7443-4464-A1B4-51F4FAFCDC83}" presName="hierRoot1" presStyleCnt="0">
        <dgm:presLayoutVars>
          <dgm:hierBranch val="init"/>
        </dgm:presLayoutVars>
      </dgm:prSet>
      <dgm:spPr/>
    </dgm:pt>
    <dgm:pt modelId="{43D8F61E-524D-4945-8614-8EAE34D94837}" type="pres">
      <dgm:prSet presAssocID="{AD816FA4-7443-4464-A1B4-51F4FAFCDC83}" presName="rootComposite1" presStyleCnt="0"/>
      <dgm:spPr/>
    </dgm:pt>
    <dgm:pt modelId="{9162443E-76A2-4843-B5A0-2AD8A6AC425D}" type="pres">
      <dgm:prSet presAssocID="{AD816FA4-7443-4464-A1B4-51F4FAFCDC83}" presName="rootText1" presStyleLbl="node0" presStyleIdx="0" presStyleCnt="1" custScaleX="169734" custLinFactY="-11781" custLinFactNeighborY="-100000">
        <dgm:presLayoutVars>
          <dgm:chPref val="3"/>
        </dgm:presLayoutVars>
      </dgm:prSet>
      <dgm:spPr/>
      <dgm:t>
        <a:bodyPr/>
        <a:lstStyle/>
        <a:p>
          <a:endParaRPr lang="en-US"/>
        </a:p>
      </dgm:t>
    </dgm:pt>
    <dgm:pt modelId="{C1F9A118-F44D-493C-8226-4E5586818AF5}" type="pres">
      <dgm:prSet presAssocID="{AD816FA4-7443-4464-A1B4-51F4FAFCDC83}" presName="rootConnector1" presStyleLbl="node1" presStyleIdx="0" presStyleCnt="0"/>
      <dgm:spPr/>
      <dgm:t>
        <a:bodyPr/>
        <a:lstStyle/>
        <a:p>
          <a:endParaRPr lang="en-US"/>
        </a:p>
      </dgm:t>
    </dgm:pt>
    <dgm:pt modelId="{148C4ECB-B6C3-4D6D-A6C9-AC7A5BB9A4BC}" type="pres">
      <dgm:prSet presAssocID="{AD816FA4-7443-4464-A1B4-51F4FAFCDC83}" presName="hierChild2" presStyleCnt="0"/>
      <dgm:spPr/>
    </dgm:pt>
    <dgm:pt modelId="{F9E43ED9-06B7-4C21-9312-6F43B28DA37F}" type="pres">
      <dgm:prSet presAssocID="{DCC9C431-35F0-49FB-98C6-8F6FAC719AB7}" presName="Name37" presStyleLbl="parChTrans1D2" presStyleIdx="0" presStyleCnt="3"/>
      <dgm:spPr/>
      <dgm:t>
        <a:bodyPr/>
        <a:lstStyle/>
        <a:p>
          <a:endParaRPr lang="en-US"/>
        </a:p>
      </dgm:t>
    </dgm:pt>
    <dgm:pt modelId="{9AD353E3-D921-48BB-B8FE-E250816AF060}" type="pres">
      <dgm:prSet presAssocID="{46A89196-3085-47A2-B72F-7E4B2B04B73D}" presName="hierRoot2" presStyleCnt="0">
        <dgm:presLayoutVars>
          <dgm:hierBranch val="init"/>
        </dgm:presLayoutVars>
      </dgm:prSet>
      <dgm:spPr/>
    </dgm:pt>
    <dgm:pt modelId="{003F70EA-3C56-412C-9170-DFA30F303BFD}" type="pres">
      <dgm:prSet presAssocID="{46A89196-3085-47A2-B72F-7E4B2B04B73D}" presName="rootComposite" presStyleCnt="0"/>
      <dgm:spPr/>
    </dgm:pt>
    <dgm:pt modelId="{C6D52078-5FA7-48DF-95D8-E8887A037303}" type="pres">
      <dgm:prSet presAssocID="{46A89196-3085-47A2-B72F-7E4B2B04B73D}" presName="rootText" presStyleLbl="node2" presStyleIdx="0" presStyleCnt="3" custScaleX="72161" custScaleY="196591" custLinFactNeighborX="-6933" custLinFactNeighborY="10095">
        <dgm:presLayoutVars>
          <dgm:chPref val="3"/>
        </dgm:presLayoutVars>
      </dgm:prSet>
      <dgm:spPr/>
      <dgm:t>
        <a:bodyPr/>
        <a:lstStyle/>
        <a:p>
          <a:endParaRPr lang="en-US"/>
        </a:p>
      </dgm:t>
    </dgm:pt>
    <dgm:pt modelId="{AC7CE18F-2A9D-4D8B-8E98-61B522B5F96B}" type="pres">
      <dgm:prSet presAssocID="{46A89196-3085-47A2-B72F-7E4B2B04B73D}" presName="rootConnector" presStyleLbl="node2" presStyleIdx="0" presStyleCnt="3"/>
      <dgm:spPr/>
      <dgm:t>
        <a:bodyPr/>
        <a:lstStyle/>
        <a:p>
          <a:endParaRPr lang="en-US"/>
        </a:p>
      </dgm:t>
    </dgm:pt>
    <dgm:pt modelId="{43F3165D-6A9C-49A4-A0F0-0AC4D74C8AAF}" type="pres">
      <dgm:prSet presAssocID="{46A89196-3085-47A2-B72F-7E4B2B04B73D}" presName="hierChild4" presStyleCnt="0"/>
      <dgm:spPr/>
    </dgm:pt>
    <dgm:pt modelId="{572B2BF6-E290-45DE-A167-9B46CF119571}" type="pres">
      <dgm:prSet presAssocID="{46A89196-3085-47A2-B72F-7E4B2B04B73D}" presName="hierChild5" presStyleCnt="0"/>
      <dgm:spPr/>
    </dgm:pt>
    <dgm:pt modelId="{57DF99ED-9A1E-4EA0-B6A0-C67EB46C078F}" type="pres">
      <dgm:prSet presAssocID="{92A92163-A5FE-477C-AF92-732D74C96F6C}" presName="Name37" presStyleLbl="parChTrans1D2" presStyleIdx="1" presStyleCnt="3"/>
      <dgm:spPr/>
      <dgm:t>
        <a:bodyPr/>
        <a:lstStyle/>
        <a:p>
          <a:endParaRPr lang="en-US"/>
        </a:p>
      </dgm:t>
    </dgm:pt>
    <dgm:pt modelId="{C96ADFEB-FA69-4E0A-AA65-1F0A5B14D4EA}" type="pres">
      <dgm:prSet presAssocID="{6F8F293F-CAE2-4032-9CC8-96AEC427A16B}" presName="hierRoot2" presStyleCnt="0">
        <dgm:presLayoutVars>
          <dgm:hierBranch val="init"/>
        </dgm:presLayoutVars>
      </dgm:prSet>
      <dgm:spPr/>
    </dgm:pt>
    <dgm:pt modelId="{3A5DB79D-11EE-42BC-8A58-FFD1F5A10DFB}" type="pres">
      <dgm:prSet presAssocID="{6F8F293F-CAE2-4032-9CC8-96AEC427A16B}" presName="rootComposite" presStyleCnt="0"/>
      <dgm:spPr/>
    </dgm:pt>
    <dgm:pt modelId="{B83FB346-4216-440F-9F3F-086C6A3F4B4F}" type="pres">
      <dgm:prSet presAssocID="{6F8F293F-CAE2-4032-9CC8-96AEC427A16B}" presName="rootText" presStyleLbl="node2" presStyleIdx="1" presStyleCnt="3" custScaleX="84088" custScaleY="193522" custLinFactNeighborY="10095">
        <dgm:presLayoutVars>
          <dgm:chPref val="3"/>
        </dgm:presLayoutVars>
      </dgm:prSet>
      <dgm:spPr/>
      <dgm:t>
        <a:bodyPr/>
        <a:lstStyle/>
        <a:p>
          <a:endParaRPr lang="en-US"/>
        </a:p>
      </dgm:t>
    </dgm:pt>
    <dgm:pt modelId="{E606C8AB-5487-437C-9234-B5288345B3A7}" type="pres">
      <dgm:prSet presAssocID="{6F8F293F-CAE2-4032-9CC8-96AEC427A16B}" presName="rootConnector" presStyleLbl="node2" presStyleIdx="1" presStyleCnt="3"/>
      <dgm:spPr/>
      <dgm:t>
        <a:bodyPr/>
        <a:lstStyle/>
        <a:p>
          <a:endParaRPr lang="en-US"/>
        </a:p>
      </dgm:t>
    </dgm:pt>
    <dgm:pt modelId="{A7F74070-DB7B-4400-AD02-B30D31066400}" type="pres">
      <dgm:prSet presAssocID="{6F8F293F-CAE2-4032-9CC8-96AEC427A16B}" presName="hierChild4" presStyleCnt="0"/>
      <dgm:spPr/>
    </dgm:pt>
    <dgm:pt modelId="{6308D382-E57F-4A2A-81FB-188829B626A9}" type="pres">
      <dgm:prSet presAssocID="{6F8F293F-CAE2-4032-9CC8-96AEC427A16B}" presName="hierChild5" presStyleCnt="0"/>
      <dgm:spPr/>
    </dgm:pt>
    <dgm:pt modelId="{29BA499F-3258-40B6-B175-610EF3E34A8D}" type="pres">
      <dgm:prSet presAssocID="{EEAA2A22-BFBF-4A63-96FB-9D460DDB4A7B}" presName="Name37" presStyleLbl="parChTrans1D2" presStyleIdx="2" presStyleCnt="3"/>
      <dgm:spPr/>
      <dgm:t>
        <a:bodyPr/>
        <a:lstStyle/>
        <a:p>
          <a:endParaRPr lang="en-US"/>
        </a:p>
      </dgm:t>
    </dgm:pt>
    <dgm:pt modelId="{B40E7CEA-A4AA-410A-A8C2-124528FC8739}" type="pres">
      <dgm:prSet presAssocID="{27117E62-4FBA-4A6C-9657-54EB27785CE2}" presName="hierRoot2" presStyleCnt="0">
        <dgm:presLayoutVars>
          <dgm:hierBranch val="init"/>
        </dgm:presLayoutVars>
      </dgm:prSet>
      <dgm:spPr/>
    </dgm:pt>
    <dgm:pt modelId="{EC448FB9-340A-4AAA-922B-6AFE9BB53100}" type="pres">
      <dgm:prSet presAssocID="{27117E62-4FBA-4A6C-9657-54EB27785CE2}" presName="rootComposite" presStyleCnt="0"/>
      <dgm:spPr/>
    </dgm:pt>
    <dgm:pt modelId="{40D56180-335C-498F-B901-8B3987C1F87A}" type="pres">
      <dgm:prSet presAssocID="{27117E62-4FBA-4A6C-9657-54EB27785CE2}" presName="rootText" presStyleLbl="node2" presStyleIdx="2" presStyleCnt="3" custScaleX="155382" custScaleY="196740" custLinFactNeighborX="-278" custLinFactNeighborY="6836">
        <dgm:presLayoutVars>
          <dgm:chPref val="3"/>
        </dgm:presLayoutVars>
      </dgm:prSet>
      <dgm:spPr/>
      <dgm:t>
        <a:bodyPr/>
        <a:lstStyle/>
        <a:p>
          <a:endParaRPr lang="en-US"/>
        </a:p>
      </dgm:t>
    </dgm:pt>
    <dgm:pt modelId="{7FB0297A-06DC-4AB4-8101-0F7BB4FF2A63}" type="pres">
      <dgm:prSet presAssocID="{27117E62-4FBA-4A6C-9657-54EB27785CE2}" presName="rootConnector" presStyleLbl="node2" presStyleIdx="2" presStyleCnt="3"/>
      <dgm:spPr/>
      <dgm:t>
        <a:bodyPr/>
        <a:lstStyle/>
        <a:p>
          <a:endParaRPr lang="en-US"/>
        </a:p>
      </dgm:t>
    </dgm:pt>
    <dgm:pt modelId="{0461EE98-C0D5-4284-977D-E1CF6A9630B4}" type="pres">
      <dgm:prSet presAssocID="{27117E62-4FBA-4A6C-9657-54EB27785CE2}" presName="hierChild4" presStyleCnt="0"/>
      <dgm:spPr/>
    </dgm:pt>
    <dgm:pt modelId="{4FB18496-37A7-4440-B423-DFA7807D5CF4}" type="pres">
      <dgm:prSet presAssocID="{27117E62-4FBA-4A6C-9657-54EB27785CE2}" presName="hierChild5" presStyleCnt="0"/>
      <dgm:spPr/>
    </dgm:pt>
    <dgm:pt modelId="{711B03FA-B431-4899-9F82-09D26E460AD2}" type="pres">
      <dgm:prSet presAssocID="{AD816FA4-7443-4464-A1B4-51F4FAFCDC83}" presName="hierChild3" presStyleCnt="0"/>
      <dgm:spPr/>
    </dgm:pt>
  </dgm:ptLst>
  <dgm:cxnLst>
    <dgm:cxn modelId="{8994C606-5162-4B34-BC15-91917DC6C6A3}" type="presOf" srcId="{46A89196-3085-47A2-B72F-7E4B2B04B73D}" destId="{C6D52078-5FA7-48DF-95D8-E8887A037303}" srcOrd="0" destOrd="0" presId="urn:microsoft.com/office/officeart/2005/8/layout/orgChart1"/>
    <dgm:cxn modelId="{0920F9C1-47A9-4702-B9FB-98C593DCA724}" srcId="{AD816FA4-7443-4464-A1B4-51F4FAFCDC83}" destId="{6F8F293F-CAE2-4032-9CC8-96AEC427A16B}" srcOrd="1" destOrd="0" parTransId="{92A92163-A5FE-477C-AF92-732D74C96F6C}" sibTransId="{19E3085C-23E9-4E35-874F-EC69A15C80F9}"/>
    <dgm:cxn modelId="{75E2422D-280E-4F29-BF19-6A86BF469100}" type="presOf" srcId="{6E9ED369-F127-4364-AD14-6097CA2CD3A6}" destId="{C3EE3051-D9A7-45AF-9FB7-59D459485DDC}" srcOrd="0" destOrd="0" presId="urn:microsoft.com/office/officeart/2005/8/layout/orgChart1"/>
    <dgm:cxn modelId="{9B87EF9D-D1B4-4D7F-83EB-D44862DC597B}" type="presOf" srcId="{AD816FA4-7443-4464-A1B4-51F4FAFCDC83}" destId="{C1F9A118-F44D-493C-8226-4E5586818AF5}" srcOrd="1" destOrd="0" presId="urn:microsoft.com/office/officeart/2005/8/layout/orgChart1"/>
    <dgm:cxn modelId="{446972EA-CD58-488B-A39D-53B2E24B7376}" type="presOf" srcId="{6F8F293F-CAE2-4032-9CC8-96AEC427A16B}" destId="{E606C8AB-5487-437C-9234-B5288345B3A7}" srcOrd="1" destOrd="0" presId="urn:microsoft.com/office/officeart/2005/8/layout/orgChart1"/>
    <dgm:cxn modelId="{131A5133-3D90-474D-85DF-A185ADCBD4AE}" srcId="{6E9ED369-F127-4364-AD14-6097CA2CD3A6}" destId="{AD816FA4-7443-4464-A1B4-51F4FAFCDC83}" srcOrd="0" destOrd="0" parTransId="{4CADCA22-A7FB-4BB9-B80B-A207A7E00DC0}" sibTransId="{78D69CA0-08F9-414F-B090-F9AD9FF48C2B}"/>
    <dgm:cxn modelId="{42D234C3-BB17-45B3-A567-653A8790EBF1}" type="presOf" srcId="{DCC9C431-35F0-49FB-98C6-8F6FAC719AB7}" destId="{F9E43ED9-06B7-4C21-9312-6F43B28DA37F}" srcOrd="0" destOrd="0" presId="urn:microsoft.com/office/officeart/2005/8/layout/orgChart1"/>
    <dgm:cxn modelId="{583B2CBA-2FC5-4598-8B0C-C488D63EB45C}" type="presOf" srcId="{46A89196-3085-47A2-B72F-7E4B2B04B73D}" destId="{AC7CE18F-2A9D-4D8B-8E98-61B522B5F96B}" srcOrd="1" destOrd="0" presId="urn:microsoft.com/office/officeart/2005/8/layout/orgChart1"/>
    <dgm:cxn modelId="{B0D65284-6FBA-4447-B64A-BB54212391E2}" type="presOf" srcId="{92A92163-A5FE-477C-AF92-732D74C96F6C}" destId="{57DF99ED-9A1E-4EA0-B6A0-C67EB46C078F}" srcOrd="0" destOrd="0" presId="urn:microsoft.com/office/officeart/2005/8/layout/orgChart1"/>
    <dgm:cxn modelId="{CD225C79-CDD6-46C4-B320-C99D850B01EC}" type="presOf" srcId="{AD816FA4-7443-4464-A1B4-51F4FAFCDC83}" destId="{9162443E-76A2-4843-B5A0-2AD8A6AC425D}" srcOrd="0" destOrd="0" presId="urn:microsoft.com/office/officeart/2005/8/layout/orgChart1"/>
    <dgm:cxn modelId="{634FF27C-F199-4D53-869E-269C09D87531}" type="presOf" srcId="{EEAA2A22-BFBF-4A63-96FB-9D460DDB4A7B}" destId="{29BA499F-3258-40B6-B175-610EF3E34A8D}" srcOrd="0" destOrd="0" presId="urn:microsoft.com/office/officeart/2005/8/layout/orgChart1"/>
    <dgm:cxn modelId="{977D35C3-CA7A-42D6-A7C0-4D6DD127BF9B}" srcId="{AD816FA4-7443-4464-A1B4-51F4FAFCDC83}" destId="{27117E62-4FBA-4A6C-9657-54EB27785CE2}" srcOrd="2" destOrd="0" parTransId="{EEAA2A22-BFBF-4A63-96FB-9D460DDB4A7B}" sibTransId="{AE12A6EF-6EB0-477E-9489-2B6C9838A346}"/>
    <dgm:cxn modelId="{DCEA8EE9-1700-4030-B782-CB5000158D66}" type="presOf" srcId="{6F8F293F-CAE2-4032-9CC8-96AEC427A16B}" destId="{B83FB346-4216-440F-9F3F-086C6A3F4B4F}" srcOrd="0" destOrd="0" presId="urn:microsoft.com/office/officeart/2005/8/layout/orgChart1"/>
    <dgm:cxn modelId="{18C0E24D-606B-4B72-B7E7-0AF22228E4A9}" type="presOf" srcId="{27117E62-4FBA-4A6C-9657-54EB27785CE2}" destId="{40D56180-335C-498F-B901-8B3987C1F87A}" srcOrd="0" destOrd="0" presId="urn:microsoft.com/office/officeart/2005/8/layout/orgChart1"/>
    <dgm:cxn modelId="{4B019DA9-2B65-459F-B34C-6D0012CD1718}" type="presOf" srcId="{27117E62-4FBA-4A6C-9657-54EB27785CE2}" destId="{7FB0297A-06DC-4AB4-8101-0F7BB4FF2A63}" srcOrd="1" destOrd="0" presId="urn:microsoft.com/office/officeart/2005/8/layout/orgChart1"/>
    <dgm:cxn modelId="{123D1369-2E1B-4484-B6DC-0E7741BE1854}" srcId="{AD816FA4-7443-4464-A1B4-51F4FAFCDC83}" destId="{46A89196-3085-47A2-B72F-7E4B2B04B73D}" srcOrd="0" destOrd="0" parTransId="{DCC9C431-35F0-49FB-98C6-8F6FAC719AB7}" sibTransId="{C42FFF11-E5FE-4E88-8C84-564822F19526}"/>
    <dgm:cxn modelId="{D883CFE6-AE9E-4B6E-91BC-1C33E3EED883}" type="presParOf" srcId="{C3EE3051-D9A7-45AF-9FB7-59D459485DDC}" destId="{D20D10A4-4C2A-47AF-B7EF-D0D7C4A148BB}" srcOrd="0" destOrd="0" presId="urn:microsoft.com/office/officeart/2005/8/layout/orgChart1"/>
    <dgm:cxn modelId="{EA4F1923-6E61-4342-A908-1A091FB44FCF}" type="presParOf" srcId="{D20D10A4-4C2A-47AF-B7EF-D0D7C4A148BB}" destId="{43D8F61E-524D-4945-8614-8EAE34D94837}" srcOrd="0" destOrd="0" presId="urn:microsoft.com/office/officeart/2005/8/layout/orgChart1"/>
    <dgm:cxn modelId="{323D3946-82A1-40A8-B58F-C367CF95BE9A}" type="presParOf" srcId="{43D8F61E-524D-4945-8614-8EAE34D94837}" destId="{9162443E-76A2-4843-B5A0-2AD8A6AC425D}" srcOrd="0" destOrd="0" presId="urn:microsoft.com/office/officeart/2005/8/layout/orgChart1"/>
    <dgm:cxn modelId="{3075B2BF-9AA7-4720-AEEA-DA4E2A739915}" type="presParOf" srcId="{43D8F61E-524D-4945-8614-8EAE34D94837}" destId="{C1F9A118-F44D-493C-8226-4E5586818AF5}" srcOrd="1" destOrd="0" presId="urn:microsoft.com/office/officeart/2005/8/layout/orgChart1"/>
    <dgm:cxn modelId="{DB4D5794-206A-4605-AA15-94989C27FFF6}" type="presParOf" srcId="{D20D10A4-4C2A-47AF-B7EF-D0D7C4A148BB}" destId="{148C4ECB-B6C3-4D6D-A6C9-AC7A5BB9A4BC}" srcOrd="1" destOrd="0" presId="urn:microsoft.com/office/officeart/2005/8/layout/orgChart1"/>
    <dgm:cxn modelId="{5B6F7887-3E65-453A-A434-E46FB14191C3}" type="presParOf" srcId="{148C4ECB-B6C3-4D6D-A6C9-AC7A5BB9A4BC}" destId="{F9E43ED9-06B7-4C21-9312-6F43B28DA37F}" srcOrd="0" destOrd="0" presId="urn:microsoft.com/office/officeart/2005/8/layout/orgChart1"/>
    <dgm:cxn modelId="{2160C730-2B40-4322-94AB-9694B3D0D5DA}" type="presParOf" srcId="{148C4ECB-B6C3-4D6D-A6C9-AC7A5BB9A4BC}" destId="{9AD353E3-D921-48BB-B8FE-E250816AF060}" srcOrd="1" destOrd="0" presId="urn:microsoft.com/office/officeart/2005/8/layout/orgChart1"/>
    <dgm:cxn modelId="{BD7B93FF-B300-4568-8044-C4D4A340CE96}" type="presParOf" srcId="{9AD353E3-D921-48BB-B8FE-E250816AF060}" destId="{003F70EA-3C56-412C-9170-DFA30F303BFD}" srcOrd="0" destOrd="0" presId="urn:microsoft.com/office/officeart/2005/8/layout/orgChart1"/>
    <dgm:cxn modelId="{7D262ECD-CE21-4242-B857-8F638CC303B5}" type="presParOf" srcId="{003F70EA-3C56-412C-9170-DFA30F303BFD}" destId="{C6D52078-5FA7-48DF-95D8-E8887A037303}" srcOrd="0" destOrd="0" presId="urn:microsoft.com/office/officeart/2005/8/layout/orgChart1"/>
    <dgm:cxn modelId="{F23247DA-24DB-4095-830C-BAECB02AFA9C}" type="presParOf" srcId="{003F70EA-3C56-412C-9170-DFA30F303BFD}" destId="{AC7CE18F-2A9D-4D8B-8E98-61B522B5F96B}" srcOrd="1" destOrd="0" presId="urn:microsoft.com/office/officeart/2005/8/layout/orgChart1"/>
    <dgm:cxn modelId="{F74C1EEE-4090-4B95-BC64-4D0CCAD851CA}" type="presParOf" srcId="{9AD353E3-D921-48BB-B8FE-E250816AF060}" destId="{43F3165D-6A9C-49A4-A0F0-0AC4D74C8AAF}" srcOrd="1" destOrd="0" presId="urn:microsoft.com/office/officeart/2005/8/layout/orgChart1"/>
    <dgm:cxn modelId="{52EA87FD-A433-4A01-AEA5-E0E28B40C3F2}" type="presParOf" srcId="{9AD353E3-D921-48BB-B8FE-E250816AF060}" destId="{572B2BF6-E290-45DE-A167-9B46CF119571}" srcOrd="2" destOrd="0" presId="urn:microsoft.com/office/officeart/2005/8/layout/orgChart1"/>
    <dgm:cxn modelId="{B69CA99E-1F27-4E4D-B4BB-279E61CFB8C9}" type="presParOf" srcId="{148C4ECB-B6C3-4D6D-A6C9-AC7A5BB9A4BC}" destId="{57DF99ED-9A1E-4EA0-B6A0-C67EB46C078F}" srcOrd="2" destOrd="0" presId="urn:microsoft.com/office/officeart/2005/8/layout/orgChart1"/>
    <dgm:cxn modelId="{F12C21F9-6E97-4CF3-8290-88F9EE1FB212}" type="presParOf" srcId="{148C4ECB-B6C3-4D6D-A6C9-AC7A5BB9A4BC}" destId="{C96ADFEB-FA69-4E0A-AA65-1F0A5B14D4EA}" srcOrd="3" destOrd="0" presId="urn:microsoft.com/office/officeart/2005/8/layout/orgChart1"/>
    <dgm:cxn modelId="{1C9A7E75-9D0B-4955-A3BD-924102ADB97A}" type="presParOf" srcId="{C96ADFEB-FA69-4E0A-AA65-1F0A5B14D4EA}" destId="{3A5DB79D-11EE-42BC-8A58-FFD1F5A10DFB}" srcOrd="0" destOrd="0" presId="urn:microsoft.com/office/officeart/2005/8/layout/orgChart1"/>
    <dgm:cxn modelId="{6BF5F912-211E-49E8-B90B-B2F55930C5A6}" type="presParOf" srcId="{3A5DB79D-11EE-42BC-8A58-FFD1F5A10DFB}" destId="{B83FB346-4216-440F-9F3F-086C6A3F4B4F}" srcOrd="0" destOrd="0" presId="urn:microsoft.com/office/officeart/2005/8/layout/orgChart1"/>
    <dgm:cxn modelId="{9ED0A0BE-BD3C-448C-93B2-7C578F7EA0FE}" type="presParOf" srcId="{3A5DB79D-11EE-42BC-8A58-FFD1F5A10DFB}" destId="{E606C8AB-5487-437C-9234-B5288345B3A7}" srcOrd="1" destOrd="0" presId="urn:microsoft.com/office/officeart/2005/8/layout/orgChart1"/>
    <dgm:cxn modelId="{49112F46-AD0B-4222-8719-2A1739D11ADC}" type="presParOf" srcId="{C96ADFEB-FA69-4E0A-AA65-1F0A5B14D4EA}" destId="{A7F74070-DB7B-4400-AD02-B30D31066400}" srcOrd="1" destOrd="0" presId="urn:microsoft.com/office/officeart/2005/8/layout/orgChart1"/>
    <dgm:cxn modelId="{405A3300-8D4C-4B2D-B0A6-0C548F011AB4}" type="presParOf" srcId="{C96ADFEB-FA69-4E0A-AA65-1F0A5B14D4EA}" destId="{6308D382-E57F-4A2A-81FB-188829B626A9}" srcOrd="2" destOrd="0" presId="urn:microsoft.com/office/officeart/2005/8/layout/orgChart1"/>
    <dgm:cxn modelId="{BFB3B30D-6F4B-44E5-8193-9232AE4ED286}" type="presParOf" srcId="{148C4ECB-B6C3-4D6D-A6C9-AC7A5BB9A4BC}" destId="{29BA499F-3258-40B6-B175-610EF3E34A8D}" srcOrd="4" destOrd="0" presId="urn:microsoft.com/office/officeart/2005/8/layout/orgChart1"/>
    <dgm:cxn modelId="{3D540427-887B-4AC3-A068-C6621B56C9BE}" type="presParOf" srcId="{148C4ECB-B6C3-4D6D-A6C9-AC7A5BB9A4BC}" destId="{B40E7CEA-A4AA-410A-A8C2-124528FC8739}" srcOrd="5" destOrd="0" presId="urn:microsoft.com/office/officeart/2005/8/layout/orgChart1"/>
    <dgm:cxn modelId="{14C02CDF-9C83-4BF6-A3B7-81FEE1D2210C}" type="presParOf" srcId="{B40E7CEA-A4AA-410A-A8C2-124528FC8739}" destId="{EC448FB9-340A-4AAA-922B-6AFE9BB53100}" srcOrd="0" destOrd="0" presId="urn:microsoft.com/office/officeart/2005/8/layout/orgChart1"/>
    <dgm:cxn modelId="{77BDCC4D-46E3-4B64-BFB6-61725FB586F0}" type="presParOf" srcId="{EC448FB9-340A-4AAA-922B-6AFE9BB53100}" destId="{40D56180-335C-498F-B901-8B3987C1F87A}" srcOrd="0" destOrd="0" presId="urn:microsoft.com/office/officeart/2005/8/layout/orgChart1"/>
    <dgm:cxn modelId="{5DAB23D3-AE3C-4B20-B096-6D331467BE9B}" type="presParOf" srcId="{EC448FB9-340A-4AAA-922B-6AFE9BB53100}" destId="{7FB0297A-06DC-4AB4-8101-0F7BB4FF2A63}" srcOrd="1" destOrd="0" presId="urn:microsoft.com/office/officeart/2005/8/layout/orgChart1"/>
    <dgm:cxn modelId="{744619E3-CDA6-4489-AF37-2F25741E0C00}" type="presParOf" srcId="{B40E7CEA-A4AA-410A-A8C2-124528FC8739}" destId="{0461EE98-C0D5-4284-977D-E1CF6A9630B4}" srcOrd="1" destOrd="0" presId="urn:microsoft.com/office/officeart/2005/8/layout/orgChart1"/>
    <dgm:cxn modelId="{F86A5524-A66C-4BF4-80EF-8C54903D1DBD}" type="presParOf" srcId="{B40E7CEA-A4AA-410A-A8C2-124528FC8739}" destId="{4FB18496-37A7-4440-B423-DFA7807D5CF4}" srcOrd="2" destOrd="0" presId="urn:microsoft.com/office/officeart/2005/8/layout/orgChart1"/>
    <dgm:cxn modelId="{4B24359E-D566-42DB-A64D-B09CBF296595}" type="presParOf" srcId="{D20D10A4-4C2A-47AF-B7EF-D0D7C4A148BB}" destId="{711B03FA-B431-4899-9F82-09D26E460AD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9ED369-F127-4364-AD14-6097CA2CD3A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D816FA4-7443-4464-A1B4-51F4FAFCDC83}">
      <dgm:prSet phldrT="[Text]" custT="1"/>
      <dgm:spPr>
        <a:solidFill>
          <a:srgbClr val="FFFF00"/>
        </a:solidFill>
      </dgm:spPr>
      <dgm:t>
        <a:bodyPr/>
        <a:lstStyle/>
        <a:p>
          <a:r>
            <a:rPr lang="vi-VN" sz="3600" dirty="0" smtClean="0">
              <a:solidFill>
                <a:srgbClr val="FF0000"/>
              </a:solidFill>
              <a:latin typeface="+mj-lt"/>
            </a:rPr>
            <a:t>Nhóm 3 và 4</a:t>
          </a:r>
          <a:endParaRPr lang="en-US" sz="3600" dirty="0">
            <a:solidFill>
              <a:srgbClr val="FF0000"/>
            </a:solidFill>
            <a:latin typeface="+mj-lt"/>
          </a:endParaRPr>
        </a:p>
      </dgm:t>
    </dgm:pt>
    <dgm:pt modelId="{4CADCA22-A7FB-4BB9-B80B-A207A7E00DC0}" type="parTrans" cxnId="{131A5133-3D90-474D-85DF-A185ADCBD4AE}">
      <dgm:prSet/>
      <dgm:spPr/>
      <dgm:t>
        <a:bodyPr/>
        <a:lstStyle/>
        <a:p>
          <a:endParaRPr lang="en-US"/>
        </a:p>
      </dgm:t>
    </dgm:pt>
    <dgm:pt modelId="{78D69CA0-08F9-414F-B090-F9AD9FF48C2B}" type="sibTrans" cxnId="{131A5133-3D90-474D-85DF-A185ADCBD4AE}">
      <dgm:prSet/>
      <dgm:spPr/>
      <dgm:t>
        <a:bodyPr/>
        <a:lstStyle/>
        <a:p>
          <a:endParaRPr lang="en-US"/>
        </a:p>
      </dgm:t>
    </dgm:pt>
    <dgm:pt modelId="{46A89196-3085-47A2-B72F-7E4B2B04B73D}">
      <dgm:prSet phldrT="[Text]"/>
      <dgm:spPr>
        <a:solidFill>
          <a:schemeClr val="accent6">
            <a:lumMod val="20000"/>
            <a:lumOff val="80000"/>
          </a:schemeClr>
        </a:solidFill>
      </dgm:spPr>
      <dgm:t>
        <a:bodyPr/>
        <a:lstStyle/>
        <a:p>
          <a:r>
            <a:rPr lang="en-US" dirty="0" smtClean="0">
              <a:solidFill>
                <a:schemeClr val="tx1"/>
              </a:solidFill>
              <a:latin typeface="Times New Roman" pitchFamily="18" charset="0"/>
              <a:cs typeface="Times New Roman" pitchFamily="18" charset="0"/>
            </a:rPr>
            <a:t>Chu </a:t>
          </a:r>
          <a:r>
            <a:rPr lang="en-US" dirty="0" err="1" smtClean="0">
              <a:solidFill>
                <a:schemeClr val="tx1"/>
              </a:solidFill>
              <a:latin typeface="Times New Roman" pitchFamily="18" charset="0"/>
              <a:cs typeface="Times New Roman" pitchFamily="18" charset="0"/>
            </a:rPr>
            <a:t>kì</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tim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một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lần</a:t>
          </a:r>
          <a:r>
            <a:rPr lang="en-US" dirty="0" smtClean="0">
              <a:solidFill>
                <a:schemeClr val="tx1"/>
              </a:solidFill>
              <a:latin typeface="Times New Roman" pitchFamily="18" charset="0"/>
              <a:cs typeface="Times New Roman" pitchFamily="18" charset="0"/>
            </a:rPr>
            <a:t> co </a:t>
          </a:r>
          <a:r>
            <a:rPr lang="en-US" dirty="0" err="1" smtClean="0">
              <a:solidFill>
                <a:schemeClr val="tx1"/>
              </a:solidFill>
              <a:latin typeface="Times New Roman" pitchFamily="18" charset="0"/>
              <a:cs typeface="Times New Roman" pitchFamily="18" charset="0"/>
            </a:rPr>
            <a:t>và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dãn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nghỉ</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của</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tim.</a:t>
          </a:r>
          <a:endParaRPr lang="vi-VN" dirty="0" smtClean="0">
            <a:solidFill>
              <a:schemeClr val="tx1"/>
            </a:solidFill>
            <a:latin typeface="Times New Roman" pitchFamily="18" charset="0"/>
            <a:cs typeface="Times New Roman" pitchFamily="18" charset="0"/>
          </a:endParaRPr>
        </a:p>
      </dgm:t>
    </dgm:pt>
    <dgm:pt modelId="{DCC9C431-35F0-49FB-98C6-8F6FAC719AB7}" type="parTrans" cxnId="{123D1369-2E1B-4484-B6DC-0E7741BE1854}">
      <dgm:prSet/>
      <dgm:spPr/>
      <dgm:t>
        <a:bodyPr/>
        <a:lstStyle/>
        <a:p>
          <a:endParaRPr lang="en-US"/>
        </a:p>
      </dgm:t>
    </dgm:pt>
    <dgm:pt modelId="{C42FFF11-E5FE-4E88-8C84-564822F19526}" type="sibTrans" cxnId="{123D1369-2E1B-4484-B6DC-0E7741BE1854}">
      <dgm:prSet/>
      <dgm:spPr/>
      <dgm:t>
        <a:bodyPr/>
        <a:lstStyle/>
        <a:p>
          <a:endParaRPr lang="en-US"/>
        </a:p>
      </dgm:t>
    </dgm:pt>
    <dgm:pt modelId="{6F8F293F-CAE2-4032-9CC8-96AEC427A16B}">
      <dgm:prSet phldrT="[Text]"/>
      <dgm:spPr>
        <a:solidFill>
          <a:schemeClr val="accent6">
            <a:lumMod val="20000"/>
            <a:lumOff val="80000"/>
          </a:schemeClr>
        </a:solidFill>
      </dgm:spPr>
      <dgm:t>
        <a:bodyPr/>
        <a:lstStyle/>
        <a:p>
          <a:pPr algn="just"/>
          <a:r>
            <a:rPr lang="vi-VN" dirty="0" smtClean="0">
              <a:solidFill>
                <a:srgbClr val="002060"/>
              </a:solidFill>
              <a:latin typeface="+mj-lt"/>
            </a:rPr>
            <a:t> -</a:t>
          </a:r>
          <a:r>
            <a:rPr lang="en-US" dirty="0" smtClean="0">
              <a:solidFill>
                <a:srgbClr val="002060"/>
              </a:solidFill>
              <a:latin typeface="+mj-lt"/>
            </a:rPr>
            <a:t> </a:t>
          </a:r>
          <a:r>
            <a:rPr lang="vi-VN" dirty="0" smtClean="0">
              <a:solidFill>
                <a:srgbClr val="002060"/>
              </a:solidFill>
              <a:latin typeface="+mj-lt"/>
            </a:rPr>
            <a:t>Hoạt động của tim trong một chu kì: tim co giãn nhịp nhàng theo chu kì. </a:t>
          </a:r>
        </a:p>
        <a:p>
          <a:pPr algn="just"/>
          <a:r>
            <a:rPr lang="vi-VN" dirty="0" smtClean="0">
              <a:solidFill>
                <a:srgbClr val="002060"/>
              </a:solidFill>
              <a:latin typeface="+mj-lt"/>
            </a:rPr>
            <a:t>-</a:t>
          </a:r>
          <a:r>
            <a:rPr lang="en-US" dirty="0" smtClean="0">
              <a:solidFill>
                <a:srgbClr val="002060"/>
              </a:solidFill>
              <a:latin typeface="+mj-lt"/>
            </a:rPr>
            <a:t> </a:t>
          </a:r>
          <a:r>
            <a:rPr lang="vi-VN" dirty="0" smtClean="0">
              <a:solidFill>
                <a:srgbClr val="002060"/>
              </a:solidFill>
              <a:latin typeface="+mj-lt"/>
            </a:rPr>
            <a:t>Một chu kỳ tim bắt đầu từ pha co tâm nhĩ đầy máu từ tâm nhĩ xuống tâm thất; </a:t>
          </a:r>
        </a:p>
        <a:p>
          <a:pPr algn="just"/>
          <a:r>
            <a:rPr lang="vi-VN" dirty="0" smtClean="0">
              <a:solidFill>
                <a:srgbClr val="002060"/>
              </a:solidFill>
              <a:latin typeface="+mj-lt"/>
            </a:rPr>
            <a:t>-</a:t>
          </a:r>
          <a:r>
            <a:rPr lang="en-US" dirty="0" smtClean="0">
              <a:solidFill>
                <a:srgbClr val="002060"/>
              </a:solidFill>
              <a:latin typeface="+mj-lt"/>
            </a:rPr>
            <a:t> </a:t>
          </a:r>
          <a:r>
            <a:rPr lang="vi-VN" dirty="0" smtClean="0">
              <a:solidFill>
                <a:srgbClr val="002060"/>
              </a:solidFill>
              <a:latin typeface="+mj-lt"/>
            </a:rPr>
            <a:t>Tiếp đó là pha co tâm tất đẩy máu từ tâm thất vào động mạch chủ và động mạch phổi; </a:t>
          </a:r>
        </a:p>
        <a:p>
          <a:pPr algn="just"/>
          <a:r>
            <a:rPr lang="vi-VN" dirty="0" smtClean="0">
              <a:solidFill>
                <a:srgbClr val="002060"/>
              </a:solidFill>
              <a:latin typeface="+mj-lt"/>
            </a:rPr>
            <a:t>-</a:t>
          </a:r>
          <a:r>
            <a:rPr lang="en-US" dirty="0" smtClean="0">
              <a:solidFill>
                <a:srgbClr val="002060"/>
              </a:solidFill>
              <a:latin typeface="+mj-lt"/>
            </a:rPr>
            <a:t> </a:t>
          </a:r>
          <a:r>
            <a:rPr lang="vi-VN" dirty="0" smtClean="0">
              <a:solidFill>
                <a:srgbClr val="002060"/>
              </a:solidFill>
              <a:latin typeface="+mj-lt"/>
            </a:rPr>
            <a:t>Kết thúc là pha </a:t>
          </a:r>
          <a:r>
            <a:rPr lang="en-US" dirty="0" err="1" smtClean="0">
              <a:solidFill>
                <a:srgbClr val="002060"/>
              </a:solidFill>
              <a:latin typeface="+mj-lt"/>
            </a:rPr>
            <a:t>dãn</a:t>
          </a:r>
          <a:r>
            <a:rPr lang="vi-VN" dirty="0" smtClean="0">
              <a:solidFill>
                <a:srgbClr val="002060"/>
              </a:solidFill>
              <a:latin typeface="+mj-lt"/>
            </a:rPr>
            <a:t> chung, sau đó tiếp tục một chu kì mới và cứ diễn ra như vậy một cách liên tục</a:t>
          </a:r>
          <a:endParaRPr lang="en-US" dirty="0">
            <a:solidFill>
              <a:srgbClr val="002060"/>
            </a:solidFill>
            <a:latin typeface="+mj-lt"/>
          </a:endParaRPr>
        </a:p>
      </dgm:t>
    </dgm:pt>
    <dgm:pt modelId="{92A92163-A5FE-477C-AF92-732D74C96F6C}" type="parTrans" cxnId="{0920F9C1-47A9-4702-B9FB-98C593DCA724}">
      <dgm:prSet/>
      <dgm:spPr/>
      <dgm:t>
        <a:bodyPr/>
        <a:lstStyle/>
        <a:p>
          <a:endParaRPr lang="en-US"/>
        </a:p>
      </dgm:t>
    </dgm:pt>
    <dgm:pt modelId="{19E3085C-23E9-4E35-874F-EC69A15C80F9}" type="sibTrans" cxnId="{0920F9C1-47A9-4702-B9FB-98C593DCA724}">
      <dgm:prSet/>
      <dgm:spPr/>
      <dgm:t>
        <a:bodyPr/>
        <a:lstStyle/>
        <a:p>
          <a:endParaRPr lang="en-US"/>
        </a:p>
      </dgm:t>
    </dgm:pt>
    <dgm:pt modelId="{27117E62-4FBA-4A6C-9657-54EB27785CE2}">
      <dgm:prSet phldrT="[Text]"/>
      <dgm:spPr>
        <a:solidFill>
          <a:schemeClr val="accent6">
            <a:lumMod val="20000"/>
            <a:lumOff val="80000"/>
          </a:schemeClr>
        </a:solidFill>
      </dgm:spPr>
      <dgm:t>
        <a:bodyPr/>
        <a:lstStyle/>
        <a:p>
          <a:pPr algn="just"/>
          <a:r>
            <a:rPr lang="vi-VN" dirty="0" smtClean="0">
              <a:solidFill>
                <a:schemeClr val="tx1"/>
              </a:solidFill>
              <a:latin typeface="Times New Roman" pitchFamily="18" charset="0"/>
              <a:cs typeface="Times New Roman" pitchFamily="18" charset="0"/>
            </a:rPr>
            <a:t>Vai trò của các van tim: </a:t>
          </a:r>
        </a:p>
        <a:p>
          <a:pPr algn="just"/>
          <a:r>
            <a:rPr lang="vi-VN"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 </a:t>
          </a:r>
          <a:r>
            <a:rPr lang="vi-VN" dirty="0" smtClean="0">
              <a:solidFill>
                <a:schemeClr val="tx1"/>
              </a:solidFill>
              <a:latin typeface="Times New Roman" pitchFamily="18" charset="0"/>
              <a:cs typeface="Times New Roman" pitchFamily="18" charset="0"/>
            </a:rPr>
            <a:t>Van ba lá, van hai lá đảm bảo cho máu chảy một chiều từ tâm nhĩ xuống tâm thất. </a:t>
          </a:r>
        </a:p>
        <a:p>
          <a:pPr algn="just"/>
          <a:r>
            <a:rPr lang="vi-VN"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 </a:t>
          </a:r>
          <a:r>
            <a:rPr lang="vi-VN" dirty="0" smtClean="0">
              <a:solidFill>
                <a:schemeClr val="tx1"/>
              </a:solidFill>
              <a:latin typeface="Times New Roman" pitchFamily="18" charset="0"/>
              <a:cs typeface="Times New Roman" pitchFamily="18" charset="0"/>
            </a:rPr>
            <a:t>Van động mạch phổi và van động mạch chủ đảm bảo cho máu chảy theo một chiều từ tâm thất phải, trái vào động mạch phổi và động mạch chủ</a:t>
          </a:r>
          <a:r>
            <a:rPr lang="en-US" dirty="0" smtClean="0">
              <a:solidFill>
                <a:schemeClr val="tx1"/>
              </a:solidFill>
              <a:latin typeface="Times New Roman" pitchFamily="18" charset="0"/>
              <a:cs typeface="Times New Roman" pitchFamily="18" charset="0"/>
            </a:rPr>
            <a:t> </a:t>
          </a:r>
          <a:r>
            <a:rPr lang="vi-VN" dirty="0" smtClean="0">
              <a:solidFill>
                <a:srgbClr val="002060"/>
              </a:solidFill>
              <a:latin typeface="+mj-lt"/>
            </a:rPr>
            <a:t> </a:t>
          </a:r>
        </a:p>
        <a:p>
          <a:pPr algn="ctr"/>
          <a:endParaRPr lang="en-US" dirty="0">
            <a:solidFill>
              <a:srgbClr val="002060"/>
            </a:solidFill>
            <a:latin typeface="+mj-lt"/>
          </a:endParaRPr>
        </a:p>
      </dgm:t>
    </dgm:pt>
    <dgm:pt modelId="{EEAA2A22-BFBF-4A63-96FB-9D460DDB4A7B}" type="parTrans" cxnId="{977D35C3-CA7A-42D6-A7C0-4D6DD127BF9B}">
      <dgm:prSet/>
      <dgm:spPr/>
      <dgm:t>
        <a:bodyPr/>
        <a:lstStyle/>
        <a:p>
          <a:endParaRPr lang="en-US"/>
        </a:p>
      </dgm:t>
    </dgm:pt>
    <dgm:pt modelId="{AE12A6EF-6EB0-477E-9489-2B6C9838A346}" type="sibTrans" cxnId="{977D35C3-CA7A-42D6-A7C0-4D6DD127BF9B}">
      <dgm:prSet/>
      <dgm:spPr/>
      <dgm:t>
        <a:bodyPr/>
        <a:lstStyle/>
        <a:p>
          <a:endParaRPr lang="en-US"/>
        </a:p>
      </dgm:t>
    </dgm:pt>
    <dgm:pt modelId="{C3EE3051-D9A7-45AF-9FB7-59D459485DDC}" type="pres">
      <dgm:prSet presAssocID="{6E9ED369-F127-4364-AD14-6097CA2CD3A6}" presName="hierChild1" presStyleCnt="0">
        <dgm:presLayoutVars>
          <dgm:orgChart val="1"/>
          <dgm:chPref val="1"/>
          <dgm:dir/>
          <dgm:animOne val="branch"/>
          <dgm:animLvl val="lvl"/>
          <dgm:resizeHandles/>
        </dgm:presLayoutVars>
      </dgm:prSet>
      <dgm:spPr/>
      <dgm:t>
        <a:bodyPr/>
        <a:lstStyle/>
        <a:p>
          <a:endParaRPr lang="en-US"/>
        </a:p>
      </dgm:t>
    </dgm:pt>
    <dgm:pt modelId="{D20D10A4-4C2A-47AF-B7EF-D0D7C4A148BB}" type="pres">
      <dgm:prSet presAssocID="{AD816FA4-7443-4464-A1B4-51F4FAFCDC83}" presName="hierRoot1" presStyleCnt="0">
        <dgm:presLayoutVars>
          <dgm:hierBranch val="init"/>
        </dgm:presLayoutVars>
      </dgm:prSet>
      <dgm:spPr/>
    </dgm:pt>
    <dgm:pt modelId="{43D8F61E-524D-4945-8614-8EAE34D94837}" type="pres">
      <dgm:prSet presAssocID="{AD816FA4-7443-4464-A1B4-51F4FAFCDC83}" presName="rootComposite1" presStyleCnt="0"/>
      <dgm:spPr/>
    </dgm:pt>
    <dgm:pt modelId="{9162443E-76A2-4843-B5A0-2AD8A6AC425D}" type="pres">
      <dgm:prSet presAssocID="{AD816FA4-7443-4464-A1B4-51F4FAFCDC83}" presName="rootText1" presStyleLbl="node0" presStyleIdx="0" presStyleCnt="1" custScaleX="169734" custLinFactY="-11781" custLinFactNeighborY="-100000">
        <dgm:presLayoutVars>
          <dgm:chPref val="3"/>
        </dgm:presLayoutVars>
      </dgm:prSet>
      <dgm:spPr/>
      <dgm:t>
        <a:bodyPr/>
        <a:lstStyle/>
        <a:p>
          <a:endParaRPr lang="en-US"/>
        </a:p>
      </dgm:t>
    </dgm:pt>
    <dgm:pt modelId="{C1F9A118-F44D-493C-8226-4E5586818AF5}" type="pres">
      <dgm:prSet presAssocID="{AD816FA4-7443-4464-A1B4-51F4FAFCDC83}" presName="rootConnector1" presStyleLbl="node1" presStyleIdx="0" presStyleCnt="0"/>
      <dgm:spPr/>
      <dgm:t>
        <a:bodyPr/>
        <a:lstStyle/>
        <a:p>
          <a:endParaRPr lang="en-US"/>
        </a:p>
      </dgm:t>
    </dgm:pt>
    <dgm:pt modelId="{148C4ECB-B6C3-4D6D-A6C9-AC7A5BB9A4BC}" type="pres">
      <dgm:prSet presAssocID="{AD816FA4-7443-4464-A1B4-51F4FAFCDC83}" presName="hierChild2" presStyleCnt="0"/>
      <dgm:spPr/>
    </dgm:pt>
    <dgm:pt modelId="{F9E43ED9-06B7-4C21-9312-6F43B28DA37F}" type="pres">
      <dgm:prSet presAssocID="{DCC9C431-35F0-49FB-98C6-8F6FAC719AB7}" presName="Name37" presStyleLbl="parChTrans1D2" presStyleIdx="0" presStyleCnt="3"/>
      <dgm:spPr/>
      <dgm:t>
        <a:bodyPr/>
        <a:lstStyle/>
        <a:p>
          <a:endParaRPr lang="en-US"/>
        </a:p>
      </dgm:t>
    </dgm:pt>
    <dgm:pt modelId="{9AD353E3-D921-48BB-B8FE-E250816AF060}" type="pres">
      <dgm:prSet presAssocID="{46A89196-3085-47A2-B72F-7E4B2B04B73D}" presName="hierRoot2" presStyleCnt="0">
        <dgm:presLayoutVars>
          <dgm:hierBranch val="init"/>
        </dgm:presLayoutVars>
      </dgm:prSet>
      <dgm:spPr/>
    </dgm:pt>
    <dgm:pt modelId="{003F70EA-3C56-412C-9170-DFA30F303BFD}" type="pres">
      <dgm:prSet presAssocID="{46A89196-3085-47A2-B72F-7E4B2B04B73D}" presName="rootComposite" presStyleCnt="0"/>
      <dgm:spPr/>
    </dgm:pt>
    <dgm:pt modelId="{C6D52078-5FA7-48DF-95D8-E8887A037303}" type="pres">
      <dgm:prSet presAssocID="{46A89196-3085-47A2-B72F-7E4B2B04B73D}" presName="rootText" presStyleLbl="node2" presStyleIdx="0" presStyleCnt="3" custScaleX="50913" custScaleY="308821" custLinFactNeighborX="-6933" custLinFactNeighborY="10095">
        <dgm:presLayoutVars>
          <dgm:chPref val="3"/>
        </dgm:presLayoutVars>
      </dgm:prSet>
      <dgm:spPr/>
      <dgm:t>
        <a:bodyPr/>
        <a:lstStyle/>
        <a:p>
          <a:endParaRPr lang="en-US"/>
        </a:p>
      </dgm:t>
    </dgm:pt>
    <dgm:pt modelId="{AC7CE18F-2A9D-4D8B-8E98-61B522B5F96B}" type="pres">
      <dgm:prSet presAssocID="{46A89196-3085-47A2-B72F-7E4B2B04B73D}" presName="rootConnector" presStyleLbl="node2" presStyleIdx="0" presStyleCnt="3"/>
      <dgm:spPr/>
      <dgm:t>
        <a:bodyPr/>
        <a:lstStyle/>
        <a:p>
          <a:endParaRPr lang="en-US"/>
        </a:p>
      </dgm:t>
    </dgm:pt>
    <dgm:pt modelId="{43F3165D-6A9C-49A4-A0F0-0AC4D74C8AAF}" type="pres">
      <dgm:prSet presAssocID="{46A89196-3085-47A2-B72F-7E4B2B04B73D}" presName="hierChild4" presStyleCnt="0"/>
      <dgm:spPr/>
    </dgm:pt>
    <dgm:pt modelId="{572B2BF6-E290-45DE-A167-9B46CF119571}" type="pres">
      <dgm:prSet presAssocID="{46A89196-3085-47A2-B72F-7E4B2B04B73D}" presName="hierChild5" presStyleCnt="0"/>
      <dgm:spPr/>
    </dgm:pt>
    <dgm:pt modelId="{57DF99ED-9A1E-4EA0-B6A0-C67EB46C078F}" type="pres">
      <dgm:prSet presAssocID="{92A92163-A5FE-477C-AF92-732D74C96F6C}" presName="Name37" presStyleLbl="parChTrans1D2" presStyleIdx="1" presStyleCnt="3"/>
      <dgm:spPr/>
      <dgm:t>
        <a:bodyPr/>
        <a:lstStyle/>
        <a:p>
          <a:endParaRPr lang="en-US"/>
        </a:p>
      </dgm:t>
    </dgm:pt>
    <dgm:pt modelId="{C96ADFEB-FA69-4E0A-AA65-1F0A5B14D4EA}" type="pres">
      <dgm:prSet presAssocID="{6F8F293F-CAE2-4032-9CC8-96AEC427A16B}" presName="hierRoot2" presStyleCnt="0">
        <dgm:presLayoutVars>
          <dgm:hierBranch val="init"/>
        </dgm:presLayoutVars>
      </dgm:prSet>
      <dgm:spPr/>
    </dgm:pt>
    <dgm:pt modelId="{3A5DB79D-11EE-42BC-8A58-FFD1F5A10DFB}" type="pres">
      <dgm:prSet presAssocID="{6F8F293F-CAE2-4032-9CC8-96AEC427A16B}" presName="rootComposite" presStyleCnt="0"/>
      <dgm:spPr/>
    </dgm:pt>
    <dgm:pt modelId="{B83FB346-4216-440F-9F3F-086C6A3F4B4F}" type="pres">
      <dgm:prSet presAssocID="{6F8F293F-CAE2-4032-9CC8-96AEC427A16B}" presName="rootText" presStyleLbl="node2" presStyleIdx="1" presStyleCnt="3" custScaleX="118863" custScaleY="303999" custLinFactNeighborY="10095">
        <dgm:presLayoutVars>
          <dgm:chPref val="3"/>
        </dgm:presLayoutVars>
      </dgm:prSet>
      <dgm:spPr/>
      <dgm:t>
        <a:bodyPr/>
        <a:lstStyle/>
        <a:p>
          <a:endParaRPr lang="en-US"/>
        </a:p>
      </dgm:t>
    </dgm:pt>
    <dgm:pt modelId="{E606C8AB-5487-437C-9234-B5288345B3A7}" type="pres">
      <dgm:prSet presAssocID="{6F8F293F-CAE2-4032-9CC8-96AEC427A16B}" presName="rootConnector" presStyleLbl="node2" presStyleIdx="1" presStyleCnt="3"/>
      <dgm:spPr/>
      <dgm:t>
        <a:bodyPr/>
        <a:lstStyle/>
        <a:p>
          <a:endParaRPr lang="en-US"/>
        </a:p>
      </dgm:t>
    </dgm:pt>
    <dgm:pt modelId="{A7F74070-DB7B-4400-AD02-B30D31066400}" type="pres">
      <dgm:prSet presAssocID="{6F8F293F-CAE2-4032-9CC8-96AEC427A16B}" presName="hierChild4" presStyleCnt="0"/>
      <dgm:spPr/>
    </dgm:pt>
    <dgm:pt modelId="{6308D382-E57F-4A2A-81FB-188829B626A9}" type="pres">
      <dgm:prSet presAssocID="{6F8F293F-CAE2-4032-9CC8-96AEC427A16B}" presName="hierChild5" presStyleCnt="0"/>
      <dgm:spPr/>
    </dgm:pt>
    <dgm:pt modelId="{29BA499F-3258-40B6-B175-610EF3E34A8D}" type="pres">
      <dgm:prSet presAssocID="{EEAA2A22-BFBF-4A63-96FB-9D460DDB4A7B}" presName="Name37" presStyleLbl="parChTrans1D2" presStyleIdx="2" presStyleCnt="3"/>
      <dgm:spPr/>
      <dgm:t>
        <a:bodyPr/>
        <a:lstStyle/>
        <a:p>
          <a:endParaRPr lang="en-US"/>
        </a:p>
      </dgm:t>
    </dgm:pt>
    <dgm:pt modelId="{B40E7CEA-A4AA-410A-A8C2-124528FC8739}" type="pres">
      <dgm:prSet presAssocID="{27117E62-4FBA-4A6C-9657-54EB27785CE2}" presName="hierRoot2" presStyleCnt="0">
        <dgm:presLayoutVars>
          <dgm:hierBranch val="init"/>
        </dgm:presLayoutVars>
      </dgm:prSet>
      <dgm:spPr/>
    </dgm:pt>
    <dgm:pt modelId="{EC448FB9-340A-4AAA-922B-6AFE9BB53100}" type="pres">
      <dgm:prSet presAssocID="{27117E62-4FBA-4A6C-9657-54EB27785CE2}" presName="rootComposite" presStyleCnt="0"/>
      <dgm:spPr/>
    </dgm:pt>
    <dgm:pt modelId="{40D56180-335C-498F-B901-8B3987C1F87A}" type="pres">
      <dgm:prSet presAssocID="{27117E62-4FBA-4A6C-9657-54EB27785CE2}" presName="rootText" presStyleLbl="node2" presStyleIdx="2" presStyleCnt="3" custScaleX="115769" custScaleY="309055" custLinFactNeighborX="-278" custLinFactNeighborY="6836">
        <dgm:presLayoutVars>
          <dgm:chPref val="3"/>
        </dgm:presLayoutVars>
      </dgm:prSet>
      <dgm:spPr/>
      <dgm:t>
        <a:bodyPr/>
        <a:lstStyle/>
        <a:p>
          <a:endParaRPr lang="en-US"/>
        </a:p>
      </dgm:t>
    </dgm:pt>
    <dgm:pt modelId="{7FB0297A-06DC-4AB4-8101-0F7BB4FF2A63}" type="pres">
      <dgm:prSet presAssocID="{27117E62-4FBA-4A6C-9657-54EB27785CE2}" presName="rootConnector" presStyleLbl="node2" presStyleIdx="2" presStyleCnt="3"/>
      <dgm:spPr/>
      <dgm:t>
        <a:bodyPr/>
        <a:lstStyle/>
        <a:p>
          <a:endParaRPr lang="en-US"/>
        </a:p>
      </dgm:t>
    </dgm:pt>
    <dgm:pt modelId="{0461EE98-C0D5-4284-977D-E1CF6A9630B4}" type="pres">
      <dgm:prSet presAssocID="{27117E62-4FBA-4A6C-9657-54EB27785CE2}" presName="hierChild4" presStyleCnt="0"/>
      <dgm:spPr/>
    </dgm:pt>
    <dgm:pt modelId="{4FB18496-37A7-4440-B423-DFA7807D5CF4}" type="pres">
      <dgm:prSet presAssocID="{27117E62-4FBA-4A6C-9657-54EB27785CE2}" presName="hierChild5" presStyleCnt="0"/>
      <dgm:spPr/>
    </dgm:pt>
    <dgm:pt modelId="{711B03FA-B431-4899-9F82-09D26E460AD2}" type="pres">
      <dgm:prSet presAssocID="{AD816FA4-7443-4464-A1B4-51F4FAFCDC83}" presName="hierChild3" presStyleCnt="0"/>
      <dgm:spPr/>
    </dgm:pt>
  </dgm:ptLst>
  <dgm:cxnLst>
    <dgm:cxn modelId="{7F51CECC-DF44-4F37-91E1-7E636617CD47}" type="presOf" srcId="{27117E62-4FBA-4A6C-9657-54EB27785CE2}" destId="{7FB0297A-06DC-4AB4-8101-0F7BB4FF2A63}" srcOrd="1" destOrd="0" presId="urn:microsoft.com/office/officeart/2005/8/layout/orgChart1"/>
    <dgm:cxn modelId="{A7607B01-40D9-459E-869B-CC422F957F11}" type="presOf" srcId="{6E9ED369-F127-4364-AD14-6097CA2CD3A6}" destId="{C3EE3051-D9A7-45AF-9FB7-59D459485DDC}" srcOrd="0" destOrd="0" presId="urn:microsoft.com/office/officeart/2005/8/layout/orgChart1"/>
    <dgm:cxn modelId="{25702DF7-C3EE-4185-A007-8033F5A25568}" type="presOf" srcId="{46A89196-3085-47A2-B72F-7E4B2B04B73D}" destId="{C6D52078-5FA7-48DF-95D8-E8887A037303}" srcOrd="0" destOrd="0" presId="urn:microsoft.com/office/officeart/2005/8/layout/orgChart1"/>
    <dgm:cxn modelId="{0920F9C1-47A9-4702-B9FB-98C593DCA724}" srcId="{AD816FA4-7443-4464-A1B4-51F4FAFCDC83}" destId="{6F8F293F-CAE2-4032-9CC8-96AEC427A16B}" srcOrd="1" destOrd="0" parTransId="{92A92163-A5FE-477C-AF92-732D74C96F6C}" sibTransId="{19E3085C-23E9-4E35-874F-EC69A15C80F9}"/>
    <dgm:cxn modelId="{11806865-2AE7-4FBD-B70A-7AA28204608E}" type="presOf" srcId="{DCC9C431-35F0-49FB-98C6-8F6FAC719AB7}" destId="{F9E43ED9-06B7-4C21-9312-6F43B28DA37F}" srcOrd="0" destOrd="0" presId="urn:microsoft.com/office/officeart/2005/8/layout/orgChart1"/>
    <dgm:cxn modelId="{131A5133-3D90-474D-85DF-A185ADCBD4AE}" srcId="{6E9ED369-F127-4364-AD14-6097CA2CD3A6}" destId="{AD816FA4-7443-4464-A1B4-51F4FAFCDC83}" srcOrd="0" destOrd="0" parTransId="{4CADCA22-A7FB-4BB9-B80B-A207A7E00DC0}" sibTransId="{78D69CA0-08F9-414F-B090-F9AD9FF48C2B}"/>
    <dgm:cxn modelId="{343896CF-5D2D-46B9-AB6C-B19DAAA44FE9}" type="presOf" srcId="{EEAA2A22-BFBF-4A63-96FB-9D460DDB4A7B}" destId="{29BA499F-3258-40B6-B175-610EF3E34A8D}" srcOrd="0" destOrd="0" presId="urn:microsoft.com/office/officeart/2005/8/layout/orgChart1"/>
    <dgm:cxn modelId="{9D7CC02E-6749-4529-9CDD-6890C2B51063}" type="presOf" srcId="{6F8F293F-CAE2-4032-9CC8-96AEC427A16B}" destId="{B83FB346-4216-440F-9F3F-086C6A3F4B4F}" srcOrd="0" destOrd="0" presId="urn:microsoft.com/office/officeart/2005/8/layout/orgChart1"/>
    <dgm:cxn modelId="{08D8BCC9-CEEE-4662-B4DD-BC01BA2C5342}" type="presOf" srcId="{6F8F293F-CAE2-4032-9CC8-96AEC427A16B}" destId="{E606C8AB-5487-437C-9234-B5288345B3A7}" srcOrd="1" destOrd="0" presId="urn:microsoft.com/office/officeart/2005/8/layout/orgChart1"/>
    <dgm:cxn modelId="{977D35C3-CA7A-42D6-A7C0-4D6DD127BF9B}" srcId="{AD816FA4-7443-4464-A1B4-51F4FAFCDC83}" destId="{27117E62-4FBA-4A6C-9657-54EB27785CE2}" srcOrd="2" destOrd="0" parTransId="{EEAA2A22-BFBF-4A63-96FB-9D460DDB4A7B}" sibTransId="{AE12A6EF-6EB0-477E-9489-2B6C9838A346}"/>
    <dgm:cxn modelId="{9165B03E-125D-40E2-B7F8-82DD28CA13AF}" type="presOf" srcId="{AD816FA4-7443-4464-A1B4-51F4FAFCDC83}" destId="{9162443E-76A2-4843-B5A0-2AD8A6AC425D}" srcOrd="0" destOrd="0" presId="urn:microsoft.com/office/officeart/2005/8/layout/orgChart1"/>
    <dgm:cxn modelId="{B7EE411B-E3A2-48C6-AB99-5649671DCEAD}" type="presOf" srcId="{92A92163-A5FE-477C-AF92-732D74C96F6C}" destId="{57DF99ED-9A1E-4EA0-B6A0-C67EB46C078F}" srcOrd="0" destOrd="0" presId="urn:microsoft.com/office/officeart/2005/8/layout/orgChart1"/>
    <dgm:cxn modelId="{622F8042-9551-4DC5-94AF-C39C05681288}" type="presOf" srcId="{46A89196-3085-47A2-B72F-7E4B2B04B73D}" destId="{AC7CE18F-2A9D-4D8B-8E98-61B522B5F96B}" srcOrd="1" destOrd="0" presId="urn:microsoft.com/office/officeart/2005/8/layout/orgChart1"/>
    <dgm:cxn modelId="{2B640AA9-9517-439F-8E40-AB2D32CDE109}" type="presOf" srcId="{27117E62-4FBA-4A6C-9657-54EB27785CE2}" destId="{40D56180-335C-498F-B901-8B3987C1F87A}" srcOrd="0" destOrd="0" presId="urn:microsoft.com/office/officeart/2005/8/layout/orgChart1"/>
    <dgm:cxn modelId="{B2E2DC5D-35CE-491C-8025-032777505A78}" type="presOf" srcId="{AD816FA4-7443-4464-A1B4-51F4FAFCDC83}" destId="{C1F9A118-F44D-493C-8226-4E5586818AF5}" srcOrd="1" destOrd="0" presId="urn:microsoft.com/office/officeart/2005/8/layout/orgChart1"/>
    <dgm:cxn modelId="{123D1369-2E1B-4484-B6DC-0E7741BE1854}" srcId="{AD816FA4-7443-4464-A1B4-51F4FAFCDC83}" destId="{46A89196-3085-47A2-B72F-7E4B2B04B73D}" srcOrd="0" destOrd="0" parTransId="{DCC9C431-35F0-49FB-98C6-8F6FAC719AB7}" sibTransId="{C42FFF11-E5FE-4E88-8C84-564822F19526}"/>
    <dgm:cxn modelId="{00962340-54AD-4E97-A649-E9CC9DC5A01F}" type="presParOf" srcId="{C3EE3051-D9A7-45AF-9FB7-59D459485DDC}" destId="{D20D10A4-4C2A-47AF-B7EF-D0D7C4A148BB}" srcOrd="0" destOrd="0" presId="urn:microsoft.com/office/officeart/2005/8/layout/orgChart1"/>
    <dgm:cxn modelId="{CE036783-E618-4A61-A197-085BEEDF1A3E}" type="presParOf" srcId="{D20D10A4-4C2A-47AF-B7EF-D0D7C4A148BB}" destId="{43D8F61E-524D-4945-8614-8EAE34D94837}" srcOrd="0" destOrd="0" presId="urn:microsoft.com/office/officeart/2005/8/layout/orgChart1"/>
    <dgm:cxn modelId="{DAFAE4E3-2970-48D0-9777-85E4CD9E3C37}" type="presParOf" srcId="{43D8F61E-524D-4945-8614-8EAE34D94837}" destId="{9162443E-76A2-4843-B5A0-2AD8A6AC425D}" srcOrd="0" destOrd="0" presId="urn:microsoft.com/office/officeart/2005/8/layout/orgChart1"/>
    <dgm:cxn modelId="{632B9E83-53F7-46D2-8BD1-98F0B207471E}" type="presParOf" srcId="{43D8F61E-524D-4945-8614-8EAE34D94837}" destId="{C1F9A118-F44D-493C-8226-4E5586818AF5}" srcOrd="1" destOrd="0" presId="urn:microsoft.com/office/officeart/2005/8/layout/orgChart1"/>
    <dgm:cxn modelId="{87B31BC0-F3CE-44B3-B62C-E40F0F57E1DF}" type="presParOf" srcId="{D20D10A4-4C2A-47AF-B7EF-D0D7C4A148BB}" destId="{148C4ECB-B6C3-4D6D-A6C9-AC7A5BB9A4BC}" srcOrd="1" destOrd="0" presId="urn:microsoft.com/office/officeart/2005/8/layout/orgChart1"/>
    <dgm:cxn modelId="{543C96F5-204A-40F5-9B23-8E9C8CB6C4CE}" type="presParOf" srcId="{148C4ECB-B6C3-4D6D-A6C9-AC7A5BB9A4BC}" destId="{F9E43ED9-06B7-4C21-9312-6F43B28DA37F}" srcOrd="0" destOrd="0" presId="urn:microsoft.com/office/officeart/2005/8/layout/orgChart1"/>
    <dgm:cxn modelId="{B6689775-19DD-4569-B001-4444337860B9}" type="presParOf" srcId="{148C4ECB-B6C3-4D6D-A6C9-AC7A5BB9A4BC}" destId="{9AD353E3-D921-48BB-B8FE-E250816AF060}" srcOrd="1" destOrd="0" presId="urn:microsoft.com/office/officeart/2005/8/layout/orgChart1"/>
    <dgm:cxn modelId="{156CC2C4-C787-46FA-9E7D-FBD73FD20D41}" type="presParOf" srcId="{9AD353E3-D921-48BB-B8FE-E250816AF060}" destId="{003F70EA-3C56-412C-9170-DFA30F303BFD}" srcOrd="0" destOrd="0" presId="urn:microsoft.com/office/officeart/2005/8/layout/orgChart1"/>
    <dgm:cxn modelId="{159E3AE8-0C76-44F5-BDD2-9554AE46A478}" type="presParOf" srcId="{003F70EA-3C56-412C-9170-DFA30F303BFD}" destId="{C6D52078-5FA7-48DF-95D8-E8887A037303}" srcOrd="0" destOrd="0" presId="urn:microsoft.com/office/officeart/2005/8/layout/orgChart1"/>
    <dgm:cxn modelId="{477DE285-D34B-4B51-82F6-2F77B89805AE}" type="presParOf" srcId="{003F70EA-3C56-412C-9170-DFA30F303BFD}" destId="{AC7CE18F-2A9D-4D8B-8E98-61B522B5F96B}" srcOrd="1" destOrd="0" presId="urn:microsoft.com/office/officeart/2005/8/layout/orgChart1"/>
    <dgm:cxn modelId="{39743A30-DD6B-450F-A5C6-91E88AF617D6}" type="presParOf" srcId="{9AD353E3-D921-48BB-B8FE-E250816AF060}" destId="{43F3165D-6A9C-49A4-A0F0-0AC4D74C8AAF}" srcOrd="1" destOrd="0" presId="urn:microsoft.com/office/officeart/2005/8/layout/orgChart1"/>
    <dgm:cxn modelId="{DF0596A4-9B6F-4DB6-9B52-459E05D81A86}" type="presParOf" srcId="{9AD353E3-D921-48BB-B8FE-E250816AF060}" destId="{572B2BF6-E290-45DE-A167-9B46CF119571}" srcOrd="2" destOrd="0" presId="urn:microsoft.com/office/officeart/2005/8/layout/orgChart1"/>
    <dgm:cxn modelId="{1C0ED34F-0770-4672-AA48-EF4599927BAD}" type="presParOf" srcId="{148C4ECB-B6C3-4D6D-A6C9-AC7A5BB9A4BC}" destId="{57DF99ED-9A1E-4EA0-B6A0-C67EB46C078F}" srcOrd="2" destOrd="0" presId="urn:microsoft.com/office/officeart/2005/8/layout/orgChart1"/>
    <dgm:cxn modelId="{C53752CB-D73B-4C34-872C-41F2A7E20602}" type="presParOf" srcId="{148C4ECB-B6C3-4D6D-A6C9-AC7A5BB9A4BC}" destId="{C96ADFEB-FA69-4E0A-AA65-1F0A5B14D4EA}" srcOrd="3" destOrd="0" presId="urn:microsoft.com/office/officeart/2005/8/layout/orgChart1"/>
    <dgm:cxn modelId="{CC4FACB6-93BF-42BB-A253-47F97042B41A}" type="presParOf" srcId="{C96ADFEB-FA69-4E0A-AA65-1F0A5B14D4EA}" destId="{3A5DB79D-11EE-42BC-8A58-FFD1F5A10DFB}" srcOrd="0" destOrd="0" presId="urn:microsoft.com/office/officeart/2005/8/layout/orgChart1"/>
    <dgm:cxn modelId="{52110F1C-49C0-44B9-9B18-1DB98A923BD4}" type="presParOf" srcId="{3A5DB79D-11EE-42BC-8A58-FFD1F5A10DFB}" destId="{B83FB346-4216-440F-9F3F-086C6A3F4B4F}" srcOrd="0" destOrd="0" presId="urn:microsoft.com/office/officeart/2005/8/layout/orgChart1"/>
    <dgm:cxn modelId="{27D522D2-F3EC-4133-8788-031106BAB147}" type="presParOf" srcId="{3A5DB79D-11EE-42BC-8A58-FFD1F5A10DFB}" destId="{E606C8AB-5487-437C-9234-B5288345B3A7}" srcOrd="1" destOrd="0" presId="urn:microsoft.com/office/officeart/2005/8/layout/orgChart1"/>
    <dgm:cxn modelId="{E55DDDDB-0795-4136-B183-110687C714EA}" type="presParOf" srcId="{C96ADFEB-FA69-4E0A-AA65-1F0A5B14D4EA}" destId="{A7F74070-DB7B-4400-AD02-B30D31066400}" srcOrd="1" destOrd="0" presId="urn:microsoft.com/office/officeart/2005/8/layout/orgChart1"/>
    <dgm:cxn modelId="{00BFB3FA-B15F-4EDB-BE3F-F6AF63603DD7}" type="presParOf" srcId="{C96ADFEB-FA69-4E0A-AA65-1F0A5B14D4EA}" destId="{6308D382-E57F-4A2A-81FB-188829B626A9}" srcOrd="2" destOrd="0" presId="urn:microsoft.com/office/officeart/2005/8/layout/orgChart1"/>
    <dgm:cxn modelId="{03D9A79C-BD85-4698-AEED-CDA96C2BDCAE}" type="presParOf" srcId="{148C4ECB-B6C3-4D6D-A6C9-AC7A5BB9A4BC}" destId="{29BA499F-3258-40B6-B175-610EF3E34A8D}" srcOrd="4" destOrd="0" presId="urn:microsoft.com/office/officeart/2005/8/layout/orgChart1"/>
    <dgm:cxn modelId="{6672E0CB-2622-4341-BFE8-BD5F6A0FD300}" type="presParOf" srcId="{148C4ECB-B6C3-4D6D-A6C9-AC7A5BB9A4BC}" destId="{B40E7CEA-A4AA-410A-A8C2-124528FC8739}" srcOrd="5" destOrd="0" presId="urn:microsoft.com/office/officeart/2005/8/layout/orgChart1"/>
    <dgm:cxn modelId="{7CB89AFC-E6BC-45A3-B93C-E929785654CE}" type="presParOf" srcId="{B40E7CEA-A4AA-410A-A8C2-124528FC8739}" destId="{EC448FB9-340A-4AAA-922B-6AFE9BB53100}" srcOrd="0" destOrd="0" presId="urn:microsoft.com/office/officeart/2005/8/layout/orgChart1"/>
    <dgm:cxn modelId="{06A807F4-AAAB-462F-BE5B-6BCD3C1FFE7E}" type="presParOf" srcId="{EC448FB9-340A-4AAA-922B-6AFE9BB53100}" destId="{40D56180-335C-498F-B901-8B3987C1F87A}" srcOrd="0" destOrd="0" presId="urn:microsoft.com/office/officeart/2005/8/layout/orgChart1"/>
    <dgm:cxn modelId="{812934AE-0240-4C6E-81B4-2C94C4711EC6}" type="presParOf" srcId="{EC448FB9-340A-4AAA-922B-6AFE9BB53100}" destId="{7FB0297A-06DC-4AB4-8101-0F7BB4FF2A63}" srcOrd="1" destOrd="0" presId="urn:microsoft.com/office/officeart/2005/8/layout/orgChart1"/>
    <dgm:cxn modelId="{D95F9565-2C11-4368-B90F-3C69FD71D09F}" type="presParOf" srcId="{B40E7CEA-A4AA-410A-A8C2-124528FC8739}" destId="{0461EE98-C0D5-4284-977D-E1CF6A9630B4}" srcOrd="1" destOrd="0" presId="urn:microsoft.com/office/officeart/2005/8/layout/orgChart1"/>
    <dgm:cxn modelId="{2B778791-7CA4-45AA-B61B-98A291AB59AE}" type="presParOf" srcId="{B40E7CEA-A4AA-410A-A8C2-124528FC8739}" destId="{4FB18496-37A7-4440-B423-DFA7807D5CF4}" srcOrd="2" destOrd="0" presId="urn:microsoft.com/office/officeart/2005/8/layout/orgChart1"/>
    <dgm:cxn modelId="{C5D5F7D2-7010-402A-86C6-466E7F58BAA4}" type="presParOf" srcId="{D20D10A4-4C2A-47AF-B7EF-D0D7C4A148BB}" destId="{711B03FA-B431-4899-9F82-09D26E460AD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E7056-E692-4030-A009-EA2B2255EEA5}">
      <dsp:nvSpPr>
        <dsp:cNvPr id="0" name=""/>
        <dsp:cNvSpPr/>
      </dsp:nvSpPr>
      <dsp:spPr>
        <a:xfrm>
          <a:off x="3200405" y="651"/>
          <a:ext cx="5166360" cy="2539379"/>
        </a:xfrm>
        <a:prstGeom prst="rightArrow">
          <a:avLst>
            <a:gd name="adj1" fmla="val 75000"/>
            <a:gd name="adj2" fmla="val 50000"/>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vi-VN" sz="2800" kern="1200" dirty="0" smtClean="0">
              <a:latin typeface="+mj-lt"/>
            </a:rPr>
            <a:t>Tìm hiểu về tính tự động của tim và trả  lời câu hỏi số 5</a:t>
          </a:r>
          <a:endParaRPr lang="en-US" sz="2800" kern="1200" dirty="0">
            <a:latin typeface="+mj-lt"/>
          </a:endParaRPr>
        </a:p>
        <a:p>
          <a:pPr marL="285750" lvl="1" indent="-285750" algn="l" defTabSz="1244600">
            <a:lnSpc>
              <a:spcPct val="90000"/>
            </a:lnSpc>
            <a:spcBef>
              <a:spcPct val="0"/>
            </a:spcBef>
            <a:spcAft>
              <a:spcPct val="15000"/>
            </a:spcAft>
            <a:buChar char="••"/>
          </a:pPr>
          <a:r>
            <a:rPr lang="en-US" sz="2800" kern="1200" dirty="0" err="1" smtClean="0">
              <a:latin typeface="Times New Roman" pitchFamily="18" charset="0"/>
              <a:cs typeface="Times New Roman" pitchFamily="18" charset="0"/>
            </a:rPr>
            <a:t>Hoàn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thành</a:t>
          </a:r>
          <a:r>
            <a:rPr lang="en-US" sz="2800" kern="1200" dirty="0" smtClean="0">
              <a:latin typeface="Times New Roman" pitchFamily="18" charset="0"/>
              <a:cs typeface="Times New Roman" pitchFamily="18" charset="0"/>
            </a:rPr>
            <a:t> PHT </a:t>
          </a:r>
          <a:r>
            <a:rPr lang="en-US" sz="2800" kern="1200" dirty="0" err="1" smtClean="0">
              <a:latin typeface="Times New Roman" pitchFamily="18" charset="0"/>
              <a:cs typeface="Times New Roman" pitchFamily="18" charset="0"/>
            </a:rPr>
            <a:t>số</a:t>
          </a:r>
          <a:r>
            <a:rPr lang="en-US" sz="2800" kern="1200" dirty="0" smtClean="0">
              <a:latin typeface="Times New Roman" pitchFamily="18" charset="0"/>
              <a:cs typeface="Times New Roman" pitchFamily="18" charset="0"/>
            </a:rPr>
            <a:t> 2</a:t>
          </a:r>
          <a:endParaRPr lang="en-US" sz="2800" kern="1200" dirty="0">
            <a:latin typeface="Times New Roman" pitchFamily="18" charset="0"/>
            <a:cs typeface="Times New Roman" pitchFamily="18" charset="0"/>
          </a:endParaRPr>
        </a:p>
      </dsp:txBody>
      <dsp:txXfrm>
        <a:off x="3200405" y="318073"/>
        <a:ext cx="4214093" cy="1904535"/>
      </dsp:txXfrm>
    </dsp:sp>
    <dsp:sp modelId="{F4BF4656-F298-4307-957F-CA04EB1014C9}">
      <dsp:nvSpPr>
        <dsp:cNvPr id="0" name=""/>
        <dsp:cNvSpPr/>
      </dsp:nvSpPr>
      <dsp:spPr>
        <a:xfrm>
          <a:off x="243834" y="651"/>
          <a:ext cx="2956570" cy="2539379"/>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vi-VN" sz="3600" kern="1200" dirty="0" smtClean="0">
              <a:solidFill>
                <a:srgbClr val="FF0000"/>
              </a:solidFill>
              <a:latin typeface="+mj-lt"/>
            </a:rPr>
            <a:t>Nhóm 1 và 2</a:t>
          </a:r>
          <a:endParaRPr lang="en-US" sz="3600" kern="1200" dirty="0">
            <a:solidFill>
              <a:srgbClr val="FF0000"/>
            </a:solidFill>
            <a:latin typeface="+mj-lt"/>
          </a:endParaRPr>
        </a:p>
      </dsp:txBody>
      <dsp:txXfrm>
        <a:off x="367796" y="124613"/>
        <a:ext cx="2708646" cy="2291455"/>
      </dsp:txXfrm>
    </dsp:sp>
    <dsp:sp modelId="{7EBD3CEA-0AF6-4703-BBFD-318159E85A5E}">
      <dsp:nvSpPr>
        <dsp:cNvPr id="0" name=""/>
        <dsp:cNvSpPr/>
      </dsp:nvSpPr>
      <dsp:spPr>
        <a:xfrm>
          <a:off x="3200405" y="2793968"/>
          <a:ext cx="5166360" cy="2539379"/>
        </a:xfrm>
        <a:prstGeom prst="rightArrow">
          <a:avLst>
            <a:gd name="adj1" fmla="val 75000"/>
            <a:gd name="adj2" fmla="val 50000"/>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vi-VN" sz="2800" kern="1200" dirty="0" smtClean="0">
              <a:latin typeface="+mj-lt"/>
            </a:rPr>
            <a:t>Tìm hiểu về chu kì hoạt động của tim và trả lời câu hỏi số 6, câu hỏi luyên tập</a:t>
          </a:r>
          <a:endParaRPr lang="en-US" sz="2800" kern="1200" dirty="0">
            <a:latin typeface="+mj-lt"/>
          </a:endParaRPr>
        </a:p>
        <a:p>
          <a:pPr marL="285750" lvl="1" indent="-285750" algn="l" defTabSz="1244600">
            <a:lnSpc>
              <a:spcPct val="90000"/>
            </a:lnSpc>
            <a:spcBef>
              <a:spcPct val="0"/>
            </a:spcBef>
            <a:spcAft>
              <a:spcPct val="15000"/>
            </a:spcAft>
            <a:buChar char="••"/>
          </a:pPr>
          <a:r>
            <a:rPr lang="en-US" sz="2800" kern="1200" dirty="0" err="1" smtClean="0">
              <a:latin typeface="Times New Roman" pitchFamily="18" charset="0"/>
              <a:cs typeface="Times New Roman" pitchFamily="18" charset="0"/>
            </a:rPr>
            <a:t>Hoàn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thành</a:t>
          </a:r>
          <a:r>
            <a:rPr lang="en-US" sz="2800" kern="1200" dirty="0" smtClean="0">
              <a:latin typeface="Times New Roman" pitchFamily="18" charset="0"/>
              <a:cs typeface="Times New Roman" pitchFamily="18" charset="0"/>
            </a:rPr>
            <a:t> PHT </a:t>
          </a:r>
          <a:r>
            <a:rPr lang="en-US" sz="2800" kern="1200" dirty="0" err="1" smtClean="0">
              <a:latin typeface="Times New Roman" pitchFamily="18" charset="0"/>
              <a:cs typeface="Times New Roman" pitchFamily="18" charset="0"/>
            </a:rPr>
            <a:t>số</a:t>
          </a:r>
          <a:r>
            <a:rPr lang="en-US" sz="2800" kern="1200" dirty="0" smtClean="0">
              <a:latin typeface="Times New Roman" pitchFamily="18" charset="0"/>
              <a:cs typeface="Times New Roman" pitchFamily="18" charset="0"/>
            </a:rPr>
            <a:t> 3</a:t>
          </a:r>
          <a:endParaRPr lang="en-US" sz="2800" kern="1200" dirty="0">
            <a:latin typeface="Times New Roman" pitchFamily="18" charset="0"/>
            <a:cs typeface="Times New Roman" pitchFamily="18" charset="0"/>
          </a:endParaRPr>
        </a:p>
      </dsp:txBody>
      <dsp:txXfrm>
        <a:off x="3200405" y="3111390"/>
        <a:ext cx="4214093" cy="1904535"/>
      </dsp:txXfrm>
    </dsp:sp>
    <dsp:sp modelId="{C84306FE-4F0B-4D1F-B4AA-B785B3ED5B01}">
      <dsp:nvSpPr>
        <dsp:cNvPr id="0" name=""/>
        <dsp:cNvSpPr/>
      </dsp:nvSpPr>
      <dsp:spPr>
        <a:xfrm>
          <a:off x="243834" y="2793968"/>
          <a:ext cx="2956570" cy="2539379"/>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vi-VN" sz="3600" kern="1200" dirty="0" smtClean="0">
              <a:solidFill>
                <a:srgbClr val="FF0000"/>
              </a:solidFill>
              <a:latin typeface="+mj-lt"/>
            </a:rPr>
            <a:t>Nhóm 3 và 4</a:t>
          </a:r>
          <a:endParaRPr lang="en-US" sz="3600" kern="1200" dirty="0">
            <a:solidFill>
              <a:srgbClr val="FF0000"/>
            </a:solidFill>
            <a:latin typeface="+mj-lt"/>
          </a:endParaRPr>
        </a:p>
      </dsp:txBody>
      <dsp:txXfrm>
        <a:off x="367796" y="2917930"/>
        <a:ext cx="2708646" cy="2291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A499F-3258-40B6-B175-610EF3E34A8D}">
      <dsp:nvSpPr>
        <dsp:cNvPr id="0" name=""/>
        <dsp:cNvSpPr/>
      </dsp:nvSpPr>
      <dsp:spPr>
        <a:xfrm>
          <a:off x="3771900" y="1102746"/>
          <a:ext cx="2662515" cy="690115"/>
        </a:xfrm>
        <a:custGeom>
          <a:avLst/>
          <a:gdLst/>
          <a:ahLst/>
          <a:cxnLst/>
          <a:rect l="0" t="0" r="0" b="0"/>
          <a:pathLst>
            <a:path>
              <a:moveTo>
                <a:pt x="0" y="0"/>
              </a:moveTo>
              <a:lnTo>
                <a:pt x="0" y="458538"/>
              </a:lnTo>
              <a:lnTo>
                <a:pt x="2662515" y="458538"/>
              </a:lnTo>
              <a:lnTo>
                <a:pt x="2662515" y="690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DF99ED-9A1E-4EA0-B6A0-C67EB46C078F}">
      <dsp:nvSpPr>
        <dsp:cNvPr id="0" name=""/>
        <dsp:cNvSpPr/>
      </dsp:nvSpPr>
      <dsp:spPr>
        <a:xfrm>
          <a:off x="3726180" y="1102746"/>
          <a:ext cx="91440" cy="726053"/>
        </a:xfrm>
        <a:custGeom>
          <a:avLst/>
          <a:gdLst/>
          <a:ahLst/>
          <a:cxnLst/>
          <a:rect l="0" t="0" r="0" b="0"/>
          <a:pathLst>
            <a:path>
              <a:moveTo>
                <a:pt x="45720" y="0"/>
              </a:moveTo>
              <a:lnTo>
                <a:pt x="45720" y="7260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43ED9-06B7-4C21-9312-6F43B28DA37F}">
      <dsp:nvSpPr>
        <dsp:cNvPr id="0" name=""/>
        <dsp:cNvSpPr/>
      </dsp:nvSpPr>
      <dsp:spPr>
        <a:xfrm>
          <a:off x="1102746" y="1102746"/>
          <a:ext cx="2669153" cy="726053"/>
        </a:xfrm>
        <a:custGeom>
          <a:avLst/>
          <a:gdLst/>
          <a:ahLst/>
          <a:cxnLst/>
          <a:rect l="0" t="0" r="0" b="0"/>
          <a:pathLst>
            <a:path>
              <a:moveTo>
                <a:pt x="2669153" y="0"/>
              </a:moveTo>
              <a:lnTo>
                <a:pt x="2669153" y="494477"/>
              </a:lnTo>
              <a:lnTo>
                <a:pt x="0" y="494477"/>
              </a:lnTo>
              <a:lnTo>
                <a:pt x="0" y="7260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2443E-76A2-4843-B5A0-2AD8A6AC425D}">
      <dsp:nvSpPr>
        <dsp:cNvPr id="0" name=""/>
        <dsp:cNvSpPr/>
      </dsp:nvSpPr>
      <dsp:spPr>
        <a:xfrm>
          <a:off x="1900164" y="0"/>
          <a:ext cx="3743471" cy="1102746"/>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vi-VN" sz="3600" kern="1200" dirty="0" smtClean="0">
              <a:solidFill>
                <a:srgbClr val="FF0000"/>
              </a:solidFill>
              <a:latin typeface="+mj-lt"/>
            </a:rPr>
            <a:t>Nhóm 1 và 2</a:t>
          </a:r>
          <a:endParaRPr lang="en-US" sz="3600" kern="1200" dirty="0">
            <a:solidFill>
              <a:srgbClr val="FF0000"/>
            </a:solidFill>
            <a:latin typeface="+mj-lt"/>
          </a:endParaRPr>
        </a:p>
      </dsp:txBody>
      <dsp:txXfrm>
        <a:off x="1900164" y="0"/>
        <a:ext cx="3743471" cy="1102746"/>
      </dsp:txXfrm>
    </dsp:sp>
    <dsp:sp modelId="{C6D52078-5FA7-48DF-95D8-E8887A037303}">
      <dsp:nvSpPr>
        <dsp:cNvPr id="0" name=""/>
        <dsp:cNvSpPr/>
      </dsp:nvSpPr>
      <dsp:spPr>
        <a:xfrm>
          <a:off x="0" y="1828800"/>
          <a:ext cx="2205493" cy="2167900"/>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vi-VN" sz="2600" kern="1200" dirty="0" smtClean="0">
              <a:solidFill>
                <a:srgbClr val="002060"/>
              </a:solidFill>
              <a:latin typeface="+mj-lt"/>
            </a:rPr>
            <a:t>Thế nào là tính tự động của tim</a:t>
          </a:r>
          <a:endParaRPr lang="en-US" sz="2600" kern="1200" dirty="0">
            <a:solidFill>
              <a:srgbClr val="002060"/>
            </a:solidFill>
            <a:latin typeface="+mj-lt"/>
          </a:endParaRPr>
        </a:p>
      </dsp:txBody>
      <dsp:txXfrm>
        <a:off x="0" y="1828800"/>
        <a:ext cx="2205493" cy="2167900"/>
      </dsp:txXfrm>
    </dsp:sp>
    <dsp:sp modelId="{B83FB346-4216-440F-9F3F-086C6A3F4B4F}">
      <dsp:nvSpPr>
        <dsp:cNvPr id="0" name=""/>
        <dsp:cNvSpPr/>
      </dsp:nvSpPr>
      <dsp:spPr>
        <a:xfrm>
          <a:off x="2669153" y="1828800"/>
          <a:ext cx="2205493" cy="213405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vi-VN" sz="2600" kern="1200" dirty="0" smtClean="0">
              <a:solidFill>
                <a:srgbClr val="002060"/>
              </a:solidFill>
              <a:latin typeface="+mj-lt"/>
            </a:rPr>
            <a:t>Hệ dẫn truyền của tim gồm những thành phần nào</a:t>
          </a:r>
          <a:endParaRPr lang="en-US" sz="2600" kern="1200" dirty="0">
            <a:solidFill>
              <a:srgbClr val="002060"/>
            </a:solidFill>
            <a:latin typeface="+mj-lt"/>
          </a:endParaRPr>
        </a:p>
      </dsp:txBody>
      <dsp:txXfrm>
        <a:off x="2669153" y="1828800"/>
        <a:ext cx="2205493" cy="2134057"/>
      </dsp:txXfrm>
    </dsp:sp>
    <dsp:sp modelId="{40D56180-335C-498F-B901-8B3987C1F87A}">
      <dsp:nvSpPr>
        <dsp:cNvPr id="0" name=""/>
        <dsp:cNvSpPr/>
      </dsp:nvSpPr>
      <dsp:spPr>
        <a:xfrm>
          <a:off x="5331668" y="1792862"/>
          <a:ext cx="2205493" cy="2169543"/>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vi-VN" sz="2600" kern="1200" dirty="0" smtClean="0">
              <a:solidFill>
                <a:srgbClr val="002060"/>
              </a:solidFill>
              <a:latin typeface="+mj-lt"/>
            </a:rPr>
            <a:t>Quan sát  Hình  10.5. Hãy giải thích khả năng tự phát nhịp gây nên tính tự động của tim </a:t>
          </a:r>
          <a:endParaRPr lang="en-US" sz="2600" kern="1200" dirty="0">
            <a:solidFill>
              <a:srgbClr val="002060"/>
            </a:solidFill>
            <a:latin typeface="+mj-lt"/>
          </a:endParaRPr>
        </a:p>
      </dsp:txBody>
      <dsp:txXfrm>
        <a:off x="5331668" y="1792862"/>
        <a:ext cx="2205493" cy="2169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A499F-3258-40B6-B175-610EF3E34A8D}">
      <dsp:nvSpPr>
        <dsp:cNvPr id="0" name=""/>
        <dsp:cNvSpPr/>
      </dsp:nvSpPr>
      <dsp:spPr>
        <a:xfrm>
          <a:off x="3771900" y="1102746"/>
          <a:ext cx="2662515" cy="756640"/>
        </a:xfrm>
        <a:custGeom>
          <a:avLst/>
          <a:gdLst/>
          <a:ahLst/>
          <a:cxnLst/>
          <a:rect l="0" t="0" r="0" b="0"/>
          <a:pathLst>
            <a:path>
              <a:moveTo>
                <a:pt x="0" y="0"/>
              </a:moveTo>
              <a:lnTo>
                <a:pt x="0" y="525063"/>
              </a:lnTo>
              <a:lnTo>
                <a:pt x="2662515" y="525063"/>
              </a:lnTo>
              <a:lnTo>
                <a:pt x="2662515" y="7566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DF99ED-9A1E-4EA0-B6A0-C67EB46C078F}">
      <dsp:nvSpPr>
        <dsp:cNvPr id="0" name=""/>
        <dsp:cNvSpPr/>
      </dsp:nvSpPr>
      <dsp:spPr>
        <a:xfrm>
          <a:off x="3726180" y="1102746"/>
          <a:ext cx="91440" cy="792578"/>
        </a:xfrm>
        <a:custGeom>
          <a:avLst/>
          <a:gdLst/>
          <a:ahLst/>
          <a:cxnLst/>
          <a:rect l="0" t="0" r="0" b="0"/>
          <a:pathLst>
            <a:path>
              <a:moveTo>
                <a:pt x="45720" y="0"/>
              </a:moveTo>
              <a:lnTo>
                <a:pt x="45720" y="7925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43ED9-06B7-4C21-9312-6F43B28DA37F}">
      <dsp:nvSpPr>
        <dsp:cNvPr id="0" name=""/>
        <dsp:cNvSpPr/>
      </dsp:nvSpPr>
      <dsp:spPr>
        <a:xfrm>
          <a:off x="1102746" y="1102746"/>
          <a:ext cx="2669153" cy="792578"/>
        </a:xfrm>
        <a:custGeom>
          <a:avLst/>
          <a:gdLst/>
          <a:ahLst/>
          <a:cxnLst/>
          <a:rect l="0" t="0" r="0" b="0"/>
          <a:pathLst>
            <a:path>
              <a:moveTo>
                <a:pt x="2669153" y="0"/>
              </a:moveTo>
              <a:lnTo>
                <a:pt x="2669153" y="561002"/>
              </a:lnTo>
              <a:lnTo>
                <a:pt x="0" y="561002"/>
              </a:lnTo>
              <a:lnTo>
                <a:pt x="0" y="7925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2443E-76A2-4843-B5A0-2AD8A6AC425D}">
      <dsp:nvSpPr>
        <dsp:cNvPr id="0" name=""/>
        <dsp:cNvSpPr/>
      </dsp:nvSpPr>
      <dsp:spPr>
        <a:xfrm>
          <a:off x="1900164" y="0"/>
          <a:ext cx="3743471" cy="1102746"/>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vi-VN" sz="3600" kern="1200" dirty="0" smtClean="0">
              <a:solidFill>
                <a:srgbClr val="FF0000"/>
              </a:solidFill>
              <a:latin typeface="+mj-lt"/>
            </a:rPr>
            <a:t>Nhóm 3 và 4</a:t>
          </a:r>
          <a:endParaRPr lang="en-US" sz="3600" kern="1200" dirty="0">
            <a:solidFill>
              <a:srgbClr val="FF0000"/>
            </a:solidFill>
            <a:latin typeface="+mj-lt"/>
          </a:endParaRPr>
        </a:p>
      </dsp:txBody>
      <dsp:txXfrm>
        <a:off x="1900164" y="0"/>
        <a:ext cx="3743471" cy="1102746"/>
      </dsp:txXfrm>
    </dsp:sp>
    <dsp:sp modelId="{C6D52078-5FA7-48DF-95D8-E8887A037303}">
      <dsp:nvSpPr>
        <dsp:cNvPr id="0" name=""/>
        <dsp:cNvSpPr/>
      </dsp:nvSpPr>
      <dsp:spPr>
        <a:xfrm>
          <a:off x="0" y="1895325"/>
          <a:ext cx="2205493" cy="3405513"/>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vi-VN" sz="2700" kern="1200" dirty="0" smtClean="0">
              <a:solidFill>
                <a:srgbClr val="002060"/>
              </a:solidFill>
              <a:latin typeface="+mj-lt"/>
            </a:rPr>
            <a:t>Thế nào là  chu kì tim?</a:t>
          </a:r>
          <a:endParaRPr lang="en-US" sz="2700" kern="1200" dirty="0">
            <a:solidFill>
              <a:srgbClr val="002060"/>
            </a:solidFill>
            <a:latin typeface="+mj-lt"/>
          </a:endParaRPr>
        </a:p>
      </dsp:txBody>
      <dsp:txXfrm>
        <a:off x="0" y="1895325"/>
        <a:ext cx="2205493" cy="3405513"/>
      </dsp:txXfrm>
    </dsp:sp>
    <dsp:sp modelId="{B83FB346-4216-440F-9F3F-086C6A3F4B4F}">
      <dsp:nvSpPr>
        <dsp:cNvPr id="0" name=""/>
        <dsp:cNvSpPr/>
      </dsp:nvSpPr>
      <dsp:spPr>
        <a:xfrm>
          <a:off x="2669153" y="1895325"/>
          <a:ext cx="2205493" cy="3352338"/>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vi-VN" sz="2700" kern="1200" dirty="0" smtClean="0">
              <a:solidFill>
                <a:srgbClr val="002060"/>
              </a:solidFill>
              <a:latin typeface="+mj-lt"/>
            </a:rPr>
            <a:t>Quan sát hình 10.6 hãy cho biết trong 1 chu kì hoạt động của tim diễn ra như thế nào? Vai trò của các van tim là gì?</a:t>
          </a:r>
          <a:endParaRPr lang="en-US" sz="2700" kern="1200" dirty="0">
            <a:solidFill>
              <a:srgbClr val="002060"/>
            </a:solidFill>
            <a:latin typeface="+mj-lt"/>
          </a:endParaRPr>
        </a:p>
      </dsp:txBody>
      <dsp:txXfrm>
        <a:off x="2669153" y="1895325"/>
        <a:ext cx="2205493" cy="3352338"/>
      </dsp:txXfrm>
    </dsp:sp>
    <dsp:sp modelId="{40D56180-335C-498F-B901-8B3987C1F87A}">
      <dsp:nvSpPr>
        <dsp:cNvPr id="0" name=""/>
        <dsp:cNvSpPr/>
      </dsp:nvSpPr>
      <dsp:spPr>
        <a:xfrm>
          <a:off x="5331668" y="1859387"/>
          <a:ext cx="2205493" cy="3408093"/>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vi-VN" sz="2700" kern="1200" dirty="0" smtClean="0">
              <a:solidFill>
                <a:srgbClr val="002060"/>
              </a:solidFill>
              <a:latin typeface="+mj-lt"/>
            </a:rPr>
            <a:t>Trong chu kì hoạt động của tim, động mạch chủ và động mạch phổi nhận được nhiều máu nhất ở giai đoạn nào? Tại sao? </a:t>
          </a:r>
          <a:endParaRPr lang="en-US" sz="2700" kern="1200" dirty="0">
            <a:solidFill>
              <a:srgbClr val="002060"/>
            </a:solidFill>
            <a:latin typeface="+mj-lt"/>
          </a:endParaRPr>
        </a:p>
      </dsp:txBody>
      <dsp:txXfrm>
        <a:off x="5331668" y="1859387"/>
        <a:ext cx="2205493" cy="34080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A499F-3258-40B6-B175-610EF3E34A8D}">
      <dsp:nvSpPr>
        <dsp:cNvPr id="0" name=""/>
        <dsp:cNvSpPr/>
      </dsp:nvSpPr>
      <dsp:spPr>
        <a:xfrm>
          <a:off x="4305300" y="1216646"/>
          <a:ext cx="2405225" cy="1429127"/>
        </a:xfrm>
        <a:custGeom>
          <a:avLst/>
          <a:gdLst/>
          <a:ahLst/>
          <a:cxnLst/>
          <a:rect l="0" t="0" r="0" b="0"/>
          <a:pathLst>
            <a:path>
              <a:moveTo>
                <a:pt x="0" y="0"/>
              </a:moveTo>
              <a:lnTo>
                <a:pt x="0" y="1173631"/>
              </a:lnTo>
              <a:lnTo>
                <a:pt x="2405225" y="1173631"/>
              </a:lnTo>
              <a:lnTo>
                <a:pt x="2405225" y="14291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DF99ED-9A1E-4EA0-B6A0-C67EB46C078F}">
      <dsp:nvSpPr>
        <dsp:cNvPr id="0" name=""/>
        <dsp:cNvSpPr/>
      </dsp:nvSpPr>
      <dsp:spPr>
        <a:xfrm>
          <a:off x="3292794" y="1216646"/>
          <a:ext cx="1012505" cy="1468777"/>
        </a:xfrm>
        <a:custGeom>
          <a:avLst/>
          <a:gdLst/>
          <a:ahLst/>
          <a:cxnLst/>
          <a:rect l="0" t="0" r="0" b="0"/>
          <a:pathLst>
            <a:path>
              <a:moveTo>
                <a:pt x="1012505" y="0"/>
              </a:moveTo>
              <a:lnTo>
                <a:pt x="1012505" y="1213281"/>
              </a:lnTo>
              <a:lnTo>
                <a:pt x="0" y="1213281"/>
              </a:lnTo>
              <a:lnTo>
                <a:pt x="0" y="14687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43ED9-06B7-4C21-9312-6F43B28DA37F}">
      <dsp:nvSpPr>
        <dsp:cNvPr id="0" name=""/>
        <dsp:cNvSpPr/>
      </dsp:nvSpPr>
      <dsp:spPr>
        <a:xfrm>
          <a:off x="877944" y="1216646"/>
          <a:ext cx="3427355" cy="1468777"/>
        </a:xfrm>
        <a:custGeom>
          <a:avLst/>
          <a:gdLst/>
          <a:ahLst/>
          <a:cxnLst/>
          <a:rect l="0" t="0" r="0" b="0"/>
          <a:pathLst>
            <a:path>
              <a:moveTo>
                <a:pt x="3427355" y="0"/>
              </a:moveTo>
              <a:lnTo>
                <a:pt x="3427355" y="1213281"/>
              </a:lnTo>
              <a:lnTo>
                <a:pt x="0" y="1213281"/>
              </a:lnTo>
              <a:lnTo>
                <a:pt x="0" y="14687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2443E-76A2-4843-B5A0-2AD8A6AC425D}">
      <dsp:nvSpPr>
        <dsp:cNvPr id="0" name=""/>
        <dsp:cNvSpPr/>
      </dsp:nvSpPr>
      <dsp:spPr>
        <a:xfrm>
          <a:off x="2240236" y="0"/>
          <a:ext cx="4130126" cy="1216646"/>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vi-VN" sz="3600" kern="1200" dirty="0" smtClean="0">
              <a:solidFill>
                <a:srgbClr val="FF0000"/>
              </a:solidFill>
              <a:latin typeface="+mj-lt"/>
            </a:rPr>
            <a:t>Nhóm 1 và 2</a:t>
          </a:r>
          <a:endParaRPr lang="en-US" sz="3600" kern="1200" dirty="0">
            <a:solidFill>
              <a:srgbClr val="FF0000"/>
            </a:solidFill>
            <a:latin typeface="+mj-lt"/>
          </a:endParaRPr>
        </a:p>
      </dsp:txBody>
      <dsp:txXfrm>
        <a:off x="2240236" y="0"/>
        <a:ext cx="4130126" cy="1216646"/>
      </dsp:txXfrm>
    </dsp:sp>
    <dsp:sp modelId="{C6D52078-5FA7-48DF-95D8-E8887A037303}">
      <dsp:nvSpPr>
        <dsp:cNvPr id="0" name=""/>
        <dsp:cNvSpPr/>
      </dsp:nvSpPr>
      <dsp:spPr>
        <a:xfrm>
          <a:off x="0" y="2685424"/>
          <a:ext cx="1755888" cy="239181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err="1" smtClean="0">
              <a:solidFill>
                <a:srgbClr val="002060"/>
              </a:solidFill>
              <a:latin typeface="Times New Roman" pitchFamily="18" charset="0"/>
              <a:cs typeface="Times New Roman" pitchFamily="18" charset="0"/>
            </a:rPr>
            <a:t>Tính</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tự</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động</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của</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tim</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là</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khả</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năng</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tim</a:t>
          </a:r>
          <a:r>
            <a:rPr lang="en-US" sz="1900" kern="1200" dirty="0" smtClean="0">
              <a:solidFill>
                <a:srgbClr val="002060"/>
              </a:solidFill>
              <a:latin typeface="Times New Roman" pitchFamily="18" charset="0"/>
              <a:cs typeface="Times New Roman" pitchFamily="18" charset="0"/>
            </a:rPr>
            <a:t> co </a:t>
          </a:r>
          <a:r>
            <a:rPr lang="en-US" sz="1900" kern="1200" dirty="0" err="1" smtClean="0">
              <a:solidFill>
                <a:srgbClr val="002060"/>
              </a:solidFill>
              <a:latin typeface="Times New Roman" pitchFamily="18" charset="0"/>
              <a:cs typeface="Times New Roman" pitchFamily="18" charset="0"/>
            </a:rPr>
            <a:t>dãn</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tự</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động</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theo</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chu</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kì</a:t>
          </a:r>
          <a:r>
            <a:rPr lang="en-US" sz="1900" kern="1200" dirty="0" smtClean="0">
              <a:solidFill>
                <a:srgbClr val="002060"/>
              </a:solidFill>
              <a:latin typeface="Times New Roman" pitchFamily="18" charset="0"/>
              <a:cs typeface="Times New Roman" pitchFamily="18" charset="0"/>
            </a:rPr>
            <a:t>.</a:t>
          </a:r>
          <a:endParaRPr lang="en-US" sz="1900" kern="1200" dirty="0">
            <a:solidFill>
              <a:srgbClr val="002060"/>
            </a:solidFill>
            <a:latin typeface="+mj-lt"/>
          </a:endParaRPr>
        </a:p>
      </dsp:txBody>
      <dsp:txXfrm>
        <a:off x="0" y="2685424"/>
        <a:ext cx="1755888" cy="2391817"/>
      </dsp:txXfrm>
    </dsp:sp>
    <dsp:sp modelId="{B83FB346-4216-440F-9F3F-086C6A3F4B4F}">
      <dsp:nvSpPr>
        <dsp:cNvPr id="0" name=""/>
        <dsp:cNvSpPr/>
      </dsp:nvSpPr>
      <dsp:spPr>
        <a:xfrm>
          <a:off x="2269740" y="2685424"/>
          <a:ext cx="2046107" cy="2354478"/>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vi-VN" sz="1900" kern="1200" dirty="0" smtClean="0">
              <a:solidFill>
                <a:srgbClr val="002060"/>
              </a:solidFill>
              <a:latin typeface="+mj-lt"/>
            </a:rPr>
            <a:t>Hệ dẫn truyền của tim gồm:</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nút</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xoang</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nhĩ</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nút</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nhĩ</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thất</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bó</a:t>
          </a:r>
          <a:r>
            <a:rPr lang="en-US" sz="1900" kern="1200" dirty="0" smtClean="0">
              <a:solidFill>
                <a:srgbClr val="002060"/>
              </a:solidFill>
              <a:latin typeface="Times New Roman" pitchFamily="18" charset="0"/>
              <a:cs typeface="Times New Roman" pitchFamily="18" charset="0"/>
            </a:rPr>
            <a:t> His, </a:t>
          </a:r>
          <a:r>
            <a:rPr lang="en-US" sz="1900" kern="1200" dirty="0" err="1" smtClean="0">
              <a:solidFill>
                <a:srgbClr val="002060"/>
              </a:solidFill>
              <a:latin typeface="Times New Roman" pitchFamily="18" charset="0"/>
              <a:cs typeface="Times New Roman" pitchFamily="18" charset="0"/>
            </a:rPr>
            <a:t>mạng</a:t>
          </a:r>
          <a:r>
            <a:rPr lang="en-US" sz="1900" kern="1200" dirty="0" smtClean="0">
              <a:solidFill>
                <a:srgbClr val="002060"/>
              </a:solidFill>
              <a:latin typeface="Times New Roman" pitchFamily="18" charset="0"/>
              <a:cs typeface="Times New Roman" pitchFamily="18" charset="0"/>
            </a:rPr>
            <a:t> </a:t>
          </a:r>
          <a:r>
            <a:rPr lang="en-US" sz="1900" kern="1200" dirty="0" err="1" smtClean="0">
              <a:solidFill>
                <a:srgbClr val="002060"/>
              </a:solidFill>
              <a:latin typeface="Times New Roman" pitchFamily="18" charset="0"/>
              <a:cs typeface="Times New Roman" pitchFamily="18" charset="0"/>
            </a:rPr>
            <a:t>Pu</a:t>
          </a:r>
          <a:r>
            <a:rPr lang="vi-VN" sz="1900" kern="1200" dirty="0" smtClean="0">
              <a:solidFill>
                <a:srgbClr val="002060"/>
              </a:solidFill>
              <a:latin typeface="Times New Roman" pitchFamily="18" charset="0"/>
              <a:cs typeface="Times New Roman" pitchFamily="18" charset="0"/>
            </a:rPr>
            <a:t>rkinje </a:t>
          </a:r>
          <a:r>
            <a:rPr lang="en-US" sz="1900" kern="1200" dirty="0" smtClean="0">
              <a:solidFill>
                <a:srgbClr val="002060"/>
              </a:solidFill>
              <a:latin typeface="Times New Roman" pitchFamily="18" charset="0"/>
              <a:cs typeface="Times New Roman" pitchFamily="18" charset="0"/>
            </a:rPr>
            <a:t>.</a:t>
          </a:r>
          <a:endParaRPr lang="vi-VN" sz="1900" kern="1200" dirty="0" smtClean="0">
            <a:solidFill>
              <a:srgbClr val="002060"/>
            </a:solidFill>
            <a:latin typeface="+mj-lt"/>
          </a:endParaRPr>
        </a:p>
        <a:p>
          <a:pPr lvl="0" algn="ctr" defTabSz="844550">
            <a:lnSpc>
              <a:spcPct val="90000"/>
            </a:lnSpc>
            <a:spcBef>
              <a:spcPct val="0"/>
            </a:spcBef>
            <a:spcAft>
              <a:spcPct val="35000"/>
            </a:spcAft>
          </a:pPr>
          <a:endParaRPr lang="vi-VN" sz="1900" kern="1200" dirty="0" smtClean="0">
            <a:solidFill>
              <a:srgbClr val="002060"/>
            </a:solidFill>
            <a:latin typeface="+mj-lt"/>
          </a:endParaRPr>
        </a:p>
        <a:p>
          <a:pPr lvl="0" algn="ctr" defTabSz="844550">
            <a:lnSpc>
              <a:spcPct val="90000"/>
            </a:lnSpc>
            <a:spcBef>
              <a:spcPct val="0"/>
            </a:spcBef>
            <a:spcAft>
              <a:spcPct val="35000"/>
            </a:spcAft>
          </a:pPr>
          <a:endParaRPr lang="en-US" sz="1900" kern="1200" dirty="0">
            <a:solidFill>
              <a:srgbClr val="002060"/>
            </a:solidFill>
            <a:latin typeface="+mj-lt"/>
          </a:endParaRPr>
        </a:p>
      </dsp:txBody>
      <dsp:txXfrm>
        <a:off x="2269740" y="2685424"/>
        <a:ext cx="2046107" cy="2354478"/>
      </dsp:txXfrm>
    </dsp:sp>
    <dsp:sp modelId="{40D56180-335C-498F-B901-8B3987C1F87A}">
      <dsp:nvSpPr>
        <dsp:cNvPr id="0" name=""/>
        <dsp:cNvSpPr/>
      </dsp:nvSpPr>
      <dsp:spPr>
        <a:xfrm>
          <a:off x="4820075" y="2645773"/>
          <a:ext cx="3780899" cy="2393630"/>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vi-VN" sz="1900" kern="1200" dirty="0" smtClean="0">
              <a:solidFill>
                <a:srgbClr val="002060"/>
              </a:solidFill>
              <a:latin typeface="+mj-lt"/>
            </a:rPr>
            <a:t>Hoạt động của tim có tính tự động là do hệ dẫn truyền tim. Nút xoang nhĩ có khả năng phát xung động truyền tới tâm nhĩ làm cho cơ tâm nhĩ co. Từ tâm nhĩ, xung đ</a:t>
          </a:r>
          <a:r>
            <a:rPr lang="en-US" sz="1900" kern="1200" dirty="0" err="1" smtClean="0">
              <a:solidFill>
                <a:srgbClr val="002060"/>
              </a:solidFill>
              <a:latin typeface="+mj-lt"/>
            </a:rPr>
            <a:t>iện</a:t>
          </a:r>
          <a:r>
            <a:rPr lang="vi-VN" sz="1900" kern="1200" dirty="0" smtClean="0">
              <a:solidFill>
                <a:srgbClr val="002060"/>
              </a:solidFill>
              <a:latin typeface="+mj-lt"/>
            </a:rPr>
            <a:t> truyền đến nút nhĩ thất sau đó được truyền đến bó His và đến mạng Purkinje  đến sợi cơ tâm thất của tim làm cho tâm thất co</a:t>
          </a:r>
          <a:endParaRPr lang="en-US" sz="1900" kern="1200" dirty="0">
            <a:solidFill>
              <a:srgbClr val="002060"/>
            </a:solidFill>
            <a:latin typeface="+mj-lt"/>
          </a:endParaRPr>
        </a:p>
      </dsp:txBody>
      <dsp:txXfrm>
        <a:off x="4820075" y="2645773"/>
        <a:ext cx="3780899" cy="2393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A499F-3258-40B6-B175-610EF3E34A8D}">
      <dsp:nvSpPr>
        <dsp:cNvPr id="0" name=""/>
        <dsp:cNvSpPr/>
      </dsp:nvSpPr>
      <dsp:spPr>
        <a:xfrm>
          <a:off x="4267200" y="1299641"/>
          <a:ext cx="2745102" cy="551151"/>
        </a:xfrm>
        <a:custGeom>
          <a:avLst/>
          <a:gdLst/>
          <a:ahLst/>
          <a:cxnLst/>
          <a:rect l="0" t="0" r="0" b="0"/>
          <a:pathLst>
            <a:path>
              <a:moveTo>
                <a:pt x="0" y="0"/>
              </a:moveTo>
              <a:lnTo>
                <a:pt x="0" y="278226"/>
              </a:lnTo>
              <a:lnTo>
                <a:pt x="2745102" y="278226"/>
              </a:lnTo>
              <a:lnTo>
                <a:pt x="2745102" y="5511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DF99ED-9A1E-4EA0-B6A0-C67EB46C078F}">
      <dsp:nvSpPr>
        <dsp:cNvPr id="0" name=""/>
        <dsp:cNvSpPr/>
      </dsp:nvSpPr>
      <dsp:spPr>
        <a:xfrm>
          <a:off x="3424304" y="1299641"/>
          <a:ext cx="842895" cy="616860"/>
        </a:xfrm>
        <a:custGeom>
          <a:avLst/>
          <a:gdLst/>
          <a:ahLst/>
          <a:cxnLst/>
          <a:rect l="0" t="0" r="0" b="0"/>
          <a:pathLst>
            <a:path>
              <a:moveTo>
                <a:pt x="842895" y="0"/>
              </a:moveTo>
              <a:lnTo>
                <a:pt x="842895" y="343936"/>
              </a:lnTo>
              <a:lnTo>
                <a:pt x="0" y="343936"/>
              </a:lnTo>
              <a:lnTo>
                <a:pt x="0" y="6168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43ED9-06B7-4C21-9312-6F43B28DA37F}">
      <dsp:nvSpPr>
        <dsp:cNvPr id="0" name=""/>
        <dsp:cNvSpPr/>
      </dsp:nvSpPr>
      <dsp:spPr>
        <a:xfrm>
          <a:off x="661686" y="1299641"/>
          <a:ext cx="3605513" cy="554192"/>
        </a:xfrm>
        <a:custGeom>
          <a:avLst/>
          <a:gdLst/>
          <a:ahLst/>
          <a:cxnLst/>
          <a:rect l="0" t="0" r="0" b="0"/>
          <a:pathLst>
            <a:path>
              <a:moveTo>
                <a:pt x="3605513" y="0"/>
              </a:moveTo>
              <a:lnTo>
                <a:pt x="3605513" y="281267"/>
              </a:lnTo>
              <a:lnTo>
                <a:pt x="0" y="281267"/>
              </a:lnTo>
              <a:lnTo>
                <a:pt x="0" y="5541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2443E-76A2-4843-B5A0-2AD8A6AC425D}">
      <dsp:nvSpPr>
        <dsp:cNvPr id="0" name=""/>
        <dsp:cNvSpPr/>
      </dsp:nvSpPr>
      <dsp:spPr>
        <a:xfrm>
          <a:off x="2061266" y="0"/>
          <a:ext cx="4411867" cy="1299641"/>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vi-VN" sz="3600" kern="1200" dirty="0" smtClean="0">
              <a:solidFill>
                <a:srgbClr val="FF0000"/>
              </a:solidFill>
              <a:latin typeface="+mj-lt"/>
            </a:rPr>
            <a:t>Nhóm 3 và 4</a:t>
          </a:r>
          <a:endParaRPr lang="en-US" sz="3600" kern="1200" dirty="0">
            <a:solidFill>
              <a:srgbClr val="FF0000"/>
            </a:solidFill>
            <a:latin typeface="+mj-lt"/>
          </a:endParaRPr>
        </a:p>
      </dsp:txBody>
      <dsp:txXfrm>
        <a:off x="2061266" y="0"/>
        <a:ext cx="4411867" cy="1299641"/>
      </dsp:txXfrm>
    </dsp:sp>
    <dsp:sp modelId="{C6D52078-5FA7-48DF-95D8-E8887A037303}">
      <dsp:nvSpPr>
        <dsp:cNvPr id="0" name=""/>
        <dsp:cNvSpPr/>
      </dsp:nvSpPr>
      <dsp:spPr>
        <a:xfrm>
          <a:off x="0" y="1853833"/>
          <a:ext cx="1323373" cy="4013566"/>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Times New Roman" pitchFamily="18" charset="0"/>
              <a:cs typeface="Times New Roman" pitchFamily="18" charset="0"/>
            </a:rPr>
            <a:t>Chu </a:t>
          </a:r>
          <a:r>
            <a:rPr lang="en-US" sz="2000" kern="1200" dirty="0" err="1" smtClean="0">
              <a:solidFill>
                <a:schemeClr val="tx1"/>
              </a:solidFill>
              <a:latin typeface="Times New Roman" pitchFamily="18" charset="0"/>
              <a:cs typeface="Times New Roman" pitchFamily="18" charset="0"/>
            </a:rPr>
            <a:t>kì</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tim</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là</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một</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lần</a:t>
          </a:r>
          <a:r>
            <a:rPr lang="en-US" sz="2000" kern="1200" dirty="0" smtClean="0">
              <a:solidFill>
                <a:schemeClr val="tx1"/>
              </a:solidFill>
              <a:latin typeface="Times New Roman" pitchFamily="18" charset="0"/>
              <a:cs typeface="Times New Roman" pitchFamily="18" charset="0"/>
            </a:rPr>
            <a:t> co </a:t>
          </a:r>
          <a:r>
            <a:rPr lang="en-US" sz="2000" kern="1200" dirty="0" err="1" smtClean="0">
              <a:solidFill>
                <a:schemeClr val="tx1"/>
              </a:solidFill>
              <a:latin typeface="Times New Roman" pitchFamily="18" charset="0"/>
              <a:cs typeface="Times New Roman" pitchFamily="18" charset="0"/>
            </a:rPr>
            <a:t>và</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dãn</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nghỉ</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của</a:t>
          </a:r>
          <a:r>
            <a:rPr lang="en-US" sz="2000" kern="1200" dirty="0" smtClean="0">
              <a:solidFill>
                <a:schemeClr val="tx1"/>
              </a:solidFill>
              <a:latin typeface="Times New Roman" pitchFamily="18" charset="0"/>
              <a:cs typeface="Times New Roman" pitchFamily="18" charset="0"/>
            </a:rPr>
            <a:t> </a:t>
          </a:r>
          <a:r>
            <a:rPr lang="en-US" sz="2000" kern="1200" dirty="0" err="1" smtClean="0">
              <a:solidFill>
                <a:schemeClr val="tx1"/>
              </a:solidFill>
              <a:latin typeface="Times New Roman" pitchFamily="18" charset="0"/>
              <a:cs typeface="Times New Roman" pitchFamily="18" charset="0"/>
            </a:rPr>
            <a:t>tim.</a:t>
          </a:r>
          <a:endParaRPr lang="vi-VN" sz="2000" kern="1200" dirty="0" smtClean="0">
            <a:solidFill>
              <a:schemeClr val="tx1"/>
            </a:solidFill>
            <a:latin typeface="Times New Roman" pitchFamily="18" charset="0"/>
            <a:cs typeface="Times New Roman" pitchFamily="18" charset="0"/>
          </a:endParaRPr>
        </a:p>
      </dsp:txBody>
      <dsp:txXfrm>
        <a:off x="0" y="1853833"/>
        <a:ext cx="1323373" cy="4013566"/>
      </dsp:txXfrm>
    </dsp:sp>
    <dsp:sp modelId="{B83FB346-4216-440F-9F3F-086C6A3F4B4F}">
      <dsp:nvSpPr>
        <dsp:cNvPr id="0" name=""/>
        <dsp:cNvSpPr/>
      </dsp:nvSpPr>
      <dsp:spPr>
        <a:xfrm>
          <a:off x="1879511" y="1916502"/>
          <a:ext cx="3089585" cy="395089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vi-VN" sz="2000" kern="1200" dirty="0" smtClean="0">
              <a:solidFill>
                <a:srgbClr val="002060"/>
              </a:solidFill>
              <a:latin typeface="+mj-lt"/>
            </a:rPr>
            <a:t> -</a:t>
          </a:r>
          <a:r>
            <a:rPr lang="en-US" sz="2000" kern="1200" dirty="0" smtClean="0">
              <a:solidFill>
                <a:srgbClr val="002060"/>
              </a:solidFill>
              <a:latin typeface="+mj-lt"/>
            </a:rPr>
            <a:t> </a:t>
          </a:r>
          <a:r>
            <a:rPr lang="vi-VN" sz="2000" kern="1200" dirty="0" smtClean="0">
              <a:solidFill>
                <a:srgbClr val="002060"/>
              </a:solidFill>
              <a:latin typeface="+mj-lt"/>
            </a:rPr>
            <a:t>Hoạt động của tim trong một chu kì: tim co giãn nhịp nhàng theo chu kì. </a:t>
          </a:r>
        </a:p>
        <a:p>
          <a:pPr lvl="0" algn="just" defTabSz="889000">
            <a:lnSpc>
              <a:spcPct val="90000"/>
            </a:lnSpc>
            <a:spcBef>
              <a:spcPct val="0"/>
            </a:spcBef>
            <a:spcAft>
              <a:spcPct val="35000"/>
            </a:spcAft>
          </a:pPr>
          <a:r>
            <a:rPr lang="vi-VN" sz="2000" kern="1200" dirty="0" smtClean="0">
              <a:solidFill>
                <a:srgbClr val="002060"/>
              </a:solidFill>
              <a:latin typeface="+mj-lt"/>
            </a:rPr>
            <a:t>-</a:t>
          </a:r>
          <a:r>
            <a:rPr lang="en-US" sz="2000" kern="1200" dirty="0" smtClean="0">
              <a:solidFill>
                <a:srgbClr val="002060"/>
              </a:solidFill>
              <a:latin typeface="+mj-lt"/>
            </a:rPr>
            <a:t> </a:t>
          </a:r>
          <a:r>
            <a:rPr lang="vi-VN" sz="2000" kern="1200" dirty="0" smtClean="0">
              <a:solidFill>
                <a:srgbClr val="002060"/>
              </a:solidFill>
              <a:latin typeface="+mj-lt"/>
            </a:rPr>
            <a:t>Một chu kỳ tim bắt đầu từ pha co tâm nhĩ đầy máu từ tâm nhĩ xuống tâm thất; </a:t>
          </a:r>
        </a:p>
        <a:p>
          <a:pPr lvl="0" algn="just" defTabSz="889000">
            <a:lnSpc>
              <a:spcPct val="90000"/>
            </a:lnSpc>
            <a:spcBef>
              <a:spcPct val="0"/>
            </a:spcBef>
            <a:spcAft>
              <a:spcPct val="35000"/>
            </a:spcAft>
          </a:pPr>
          <a:r>
            <a:rPr lang="vi-VN" sz="2000" kern="1200" dirty="0" smtClean="0">
              <a:solidFill>
                <a:srgbClr val="002060"/>
              </a:solidFill>
              <a:latin typeface="+mj-lt"/>
            </a:rPr>
            <a:t>-</a:t>
          </a:r>
          <a:r>
            <a:rPr lang="en-US" sz="2000" kern="1200" dirty="0" smtClean="0">
              <a:solidFill>
                <a:srgbClr val="002060"/>
              </a:solidFill>
              <a:latin typeface="+mj-lt"/>
            </a:rPr>
            <a:t> </a:t>
          </a:r>
          <a:r>
            <a:rPr lang="vi-VN" sz="2000" kern="1200" dirty="0" smtClean="0">
              <a:solidFill>
                <a:srgbClr val="002060"/>
              </a:solidFill>
              <a:latin typeface="+mj-lt"/>
            </a:rPr>
            <a:t>Tiếp đó là pha co tâm tất đẩy máu từ tâm thất vào động mạch chủ và động mạch phổi; </a:t>
          </a:r>
        </a:p>
        <a:p>
          <a:pPr lvl="0" algn="just" defTabSz="889000">
            <a:lnSpc>
              <a:spcPct val="90000"/>
            </a:lnSpc>
            <a:spcBef>
              <a:spcPct val="0"/>
            </a:spcBef>
            <a:spcAft>
              <a:spcPct val="35000"/>
            </a:spcAft>
          </a:pPr>
          <a:r>
            <a:rPr lang="vi-VN" sz="2000" kern="1200" dirty="0" smtClean="0">
              <a:solidFill>
                <a:srgbClr val="002060"/>
              </a:solidFill>
              <a:latin typeface="+mj-lt"/>
            </a:rPr>
            <a:t>-</a:t>
          </a:r>
          <a:r>
            <a:rPr lang="en-US" sz="2000" kern="1200" dirty="0" smtClean="0">
              <a:solidFill>
                <a:srgbClr val="002060"/>
              </a:solidFill>
              <a:latin typeface="+mj-lt"/>
            </a:rPr>
            <a:t> </a:t>
          </a:r>
          <a:r>
            <a:rPr lang="vi-VN" sz="2000" kern="1200" dirty="0" smtClean="0">
              <a:solidFill>
                <a:srgbClr val="002060"/>
              </a:solidFill>
              <a:latin typeface="+mj-lt"/>
            </a:rPr>
            <a:t>Kết thúc là pha </a:t>
          </a:r>
          <a:r>
            <a:rPr lang="en-US" sz="2000" kern="1200" dirty="0" err="1" smtClean="0">
              <a:solidFill>
                <a:srgbClr val="002060"/>
              </a:solidFill>
              <a:latin typeface="+mj-lt"/>
            </a:rPr>
            <a:t>dãn</a:t>
          </a:r>
          <a:r>
            <a:rPr lang="vi-VN" sz="2000" kern="1200" dirty="0" smtClean="0">
              <a:solidFill>
                <a:srgbClr val="002060"/>
              </a:solidFill>
              <a:latin typeface="+mj-lt"/>
            </a:rPr>
            <a:t> chung, sau đó tiếp tục một chu kì mới và cứ diễn ra như vậy một cách liên tục</a:t>
          </a:r>
          <a:endParaRPr lang="en-US" sz="2000" kern="1200" dirty="0">
            <a:solidFill>
              <a:srgbClr val="002060"/>
            </a:solidFill>
            <a:latin typeface="+mj-lt"/>
          </a:endParaRPr>
        </a:p>
      </dsp:txBody>
      <dsp:txXfrm>
        <a:off x="1879511" y="1916502"/>
        <a:ext cx="3089585" cy="3950897"/>
      </dsp:txXfrm>
    </dsp:sp>
    <dsp:sp modelId="{40D56180-335C-498F-B901-8B3987C1F87A}">
      <dsp:nvSpPr>
        <dsp:cNvPr id="0" name=""/>
        <dsp:cNvSpPr/>
      </dsp:nvSpPr>
      <dsp:spPr>
        <a:xfrm>
          <a:off x="5507720" y="1850792"/>
          <a:ext cx="3009164" cy="4016607"/>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vi-VN" sz="2000" kern="1200" dirty="0" smtClean="0">
              <a:solidFill>
                <a:schemeClr val="tx1"/>
              </a:solidFill>
              <a:latin typeface="Times New Roman" pitchFamily="18" charset="0"/>
              <a:cs typeface="Times New Roman" pitchFamily="18" charset="0"/>
            </a:rPr>
            <a:t>Vai trò của các van tim: </a:t>
          </a:r>
        </a:p>
        <a:p>
          <a:pPr lvl="0" algn="just" defTabSz="889000">
            <a:lnSpc>
              <a:spcPct val="90000"/>
            </a:lnSpc>
            <a:spcBef>
              <a:spcPct val="0"/>
            </a:spcBef>
            <a:spcAft>
              <a:spcPct val="35000"/>
            </a:spcAft>
          </a:pPr>
          <a:r>
            <a:rPr lang="vi-VN" sz="2000" kern="1200" dirty="0" smtClean="0">
              <a:solidFill>
                <a:schemeClr val="tx1"/>
              </a:solidFill>
              <a:latin typeface="Times New Roman" pitchFamily="18" charset="0"/>
              <a:cs typeface="Times New Roman" pitchFamily="18" charset="0"/>
            </a:rPr>
            <a:t>-</a:t>
          </a:r>
          <a:r>
            <a:rPr lang="en-US" sz="2000" kern="1200" dirty="0" smtClean="0">
              <a:solidFill>
                <a:schemeClr val="tx1"/>
              </a:solidFill>
              <a:latin typeface="Times New Roman" pitchFamily="18" charset="0"/>
              <a:cs typeface="Times New Roman" pitchFamily="18" charset="0"/>
            </a:rPr>
            <a:t> </a:t>
          </a:r>
          <a:r>
            <a:rPr lang="vi-VN" sz="2000" kern="1200" dirty="0" smtClean="0">
              <a:solidFill>
                <a:schemeClr val="tx1"/>
              </a:solidFill>
              <a:latin typeface="Times New Roman" pitchFamily="18" charset="0"/>
              <a:cs typeface="Times New Roman" pitchFamily="18" charset="0"/>
            </a:rPr>
            <a:t>Van ba lá, van hai lá đảm bảo cho máu chảy một chiều từ tâm nhĩ xuống tâm thất. </a:t>
          </a:r>
        </a:p>
        <a:p>
          <a:pPr lvl="0" algn="just" defTabSz="889000">
            <a:lnSpc>
              <a:spcPct val="90000"/>
            </a:lnSpc>
            <a:spcBef>
              <a:spcPct val="0"/>
            </a:spcBef>
            <a:spcAft>
              <a:spcPct val="35000"/>
            </a:spcAft>
          </a:pPr>
          <a:r>
            <a:rPr lang="vi-VN" sz="2000" kern="1200" dirty="0" smtClean="0">
              <a:solidFill>
                <a:schemeClr val="tx1"/>
              </a:solidFill>
              <a:latin typeface="Times New Roman" pitchFamily="18" charset="0"/>
              <a:cs typeface="Times New Roman" pitchFamily="18" charset="0"/>
            </a:rPr>
            <a:t>-</a:t>
          </a:r>
          <a:r>
            <a:rPr lang="en-US" sz="2000" kern="1200" dirty="0" smtClean="0">
              <a:solidFill>
                <a:schemeClr val="tx1"/>
              </a:solidFill>
              <a:latin typeface="Times New Roman" pitchFamily="18" charset="0"/>
              <a:cs typeface="Times New Roman" pitchFamily="18" charset="0"/>
            </a:rPr>
            <a:t> </a:t>
          </a:r>
          <a:r>
            <a:rPr lang="vi-VN" sz="2000" kern="1200" dirty="0" smtClean="0">
              <a:solidFill>
                <a:schemeClr val="tx1"/>
              </a:solidFill>
              <a:latin typeface="Times New Roman" pitchFamily="18" charset="0"/>
              <a:cs typeface="Times New Roman" pitchFamily="18" charset="0"/>
            </a:rPr>
            <a:t>Van động mạch phổi và van động mạch chủ đảm bảo cho máu chảy theo một chiều từ tâm thất phải, trái vào động mạch phổi và động mạch chủ</a:t>
          </a:r>
          <a:r>
            <a:rPr lang="en-US" sz="2000" kern="1200" dirty="0" smtClean="0">
              <a:solidFill>
                <a:schemeClr val="tx1"/>
              </a:solidFill>
              <a:latin typeface="Times New Roman" pitchFamily="18" charset="0"/>
              <a:cs typeface="Times New Roman" pitchFamily="18" charset="0"/>
            </a:rPr>
            <a:t> </a:t>
          </a:r>
          <a:r>
            <a:rPr lang="vi-VN" sz="2000" kern="1200" dirty="0" smtClean="0">
              <a:solidFill>
                <a:srgbClr val="002060"/>
              </a:solidFill>
              <a:latin typeface="+mj-lt"/>
            </a:rPr>
            <a:t> </a:t>
          </a:r>
        </a:p>
        <a:p>
          <a:pPr lvl="0" algn="ctr" defTabSz="889000">
            <a:lnSpc>
              <a:spcPct val="90000"/>
            </a:lnSpc>
            <a:spcBef>
              <a:spcPct val="0"/>
            </a:spcBef>
            <a:spcAft>
              <a:spcPct val="35000"/>
            </a:spcAft>
          </a:pPr>
          <a:endParaRPr lang="en-US" sz="2000" kern="1200" dirty="0">
            <a:solidFill>
              <a:srgbClr val="002060"/>
            </a:solidFill>
            <a:latin typeface="+mj-lt"/>
          </a:endParaRPr>
        </a:p>
      </dsp:txBody>
      <dsp:txXfrm>
        <a:off x="5507720" y="1850792"/>
        <a:ext cx="3009164" cy="401660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6CDC06-A9E4-42B5-993B-7015CE03498C}" type="datetimeFigureOut">
              <a:rPr lang="en-US" smtClean="0"/>
              <a:t>25/01/2024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52EBC-4161-41E5-832F-DAD7197A27F8}" type="slidenum">
              <a:rPr lang="en-US" smtClean="0"/>
              <a:t>‹#›</a:t>
            </a:fld>
            <a:endParaRPr lang="en-US"/>
          </a:p>
        </p:txBody>
      </p:sp>
    </p:spTree>
    <p:extLst>
      <p:ext uri="{BB962C8B-B14F-4D97-AF65-F5344CB8AC3E}">
        <p14:creationId xmlns:p14="http://schemas.microsoft.com/office/powerpoint/2010/main" val="135177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fld id="{F6F80A76-6C88-49DB-8BC7-6197D1FE6182}" type="slidenum">
              <a:rPr lang="en-US">
                <a:solidFill>
                  <a:prstClr val="black"/>
                </a:solidFill>
              </a:rPr>
              <a:pPr eaLnBrk="1" hangingPunct="1"/>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52EBC-4161-41E5-832F-DAD7197A27F8}" type="slidenum">
              <a:rPr lang="en-US" smtClean="0"/>
              <a:t>8</a:t>
            </a:fld>
            <a:endParaRPr lang="en-US"/>
          </a:p>
        </p:txBody>
      </p:sp>
    </p:spTree>
    <p:extLst>
      <p:ext uri="{BB962C8B-B14F-4D97-AF65-F5344CB8AC3E}">
        <p14:creationId xmlns:p14="http://schemas.microsoft.com/office/powerpoint/2010/main" val="198498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52EBC-4161-41E5-832F-DAD7197A27F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8498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381000" y="685800"/>
            <a:ext cx="6096000" cy="342900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
        <p:nvSpPr>
          <p:cNvPr id="399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fld id="{DB7FA5E6-C32D-471B-8ADE-01A9E0283E13}" type="slidenum">
              <a:rPr lang="en-US" sz="1200" smtClean="0">
                <a:solidFill>
                  <a:prstClr val="black"/>
                </a:solidFill>
              </a:rPr>
              <a:pPr algn="r" eaLnBrk="1" fontAlgn="base" hangingPunct="1">
                <a:spcBef>
                  <a:spcPct val="0"/>
                </a:spcBef>
                <a:spcAft>
                  <a:spcPct val="0"/>
                </a:spcAft>
              </a:pPr>
              <a:t>14</a:t>
            </a:fld>
            <a:endParaRPr lang="en-US" sz="120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52EBC-4161-41E5-832F-DAD7197A27F8}" type="slidenum">
              <a:rPr lang="en-US" smtClean="0"/>
              <a:t>22</a:t>
            </a:fld>
            <a:endParaRPr lang="en-US"/>
          </a:p>
        </p:txBody>
      </p:sp>
    </p:spTree>
    <p:extLst>
      <p:ext uri="{BB962C8B-B14F-4D97-AF65-F5344CB8AC3E}">
        <p14:creationId xmlns:p14="http://schemas.microsoft.com/office/powerpoint/2010/main" val="1134729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81000" y="685800"/>
            <a:ext cx="6096000" cy="3429000"/>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E2C142-E4E2-4654-9B9E-7C9401190939}" type="slidenum">
              <a:rPr lang="en-US" altLang="en-US" smtClean="0">
                <a:solidFill>
                  <a:prstClr val="black"/>
                </a:solidFill>
              </a:rPr>
              <a:pPr>
                <a:spcBef>
                  <a:spcPct val="0"/>
                </a:spcBef>
              </a:pPr>
              <a:t>36</a:t>
            </a:fld>
            <a:endParaRPr lang="en-US" altLang="en-US" smtClean="0">
              <a:solidFill>
                <a:prstClr val="black"/>
              </a:solidFill>
            </a:endParaRPr>
          </a:p>
        </p:txBody>
      </p:sp>
    </p:spTree>
    <p:extLst>
      <p:ext uri="{BB962C8B-B14F-4D97-AF65-F5344CB8AC3E}">
        <p14:creationId xmlns:p14="http://schemas.microsoft.com/office/powerpoint/2010/main" val="74879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5A5F8A-04FB-4C09-B520-63CB512BA2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1475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19062A-FFA3-43D3-9F48-A56B75BF9B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6510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808015-DD11-4176-B090-77E4132A89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8235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5"/>
            <a:ext cx="10363200" cy="1470025"/>
          </a:xfrm>
        </p:spPr>
        <p:txBody>
          <a:bodyPr/>
          <a:lstStyle>
            <a:lvl1pPr>
              <a:defRPr>
                <a:latin typeface="Times New Roman" pitchFamily="18" charset="0"/>
                <a:cs typeface="Times New Roman"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6974" indent="0" algn="ctr">
              <a:buNone/>
              <a:defRPr>
                <a:solidFill>
                  <a:schemeClr val="tx1">
                    <a:tint val="75000"/>
                  </a:schemeClr>
                </a:solidFill>
              </a:defRPr>
            </a:lvl2pPr>
            <a:lvl3pPr marL="913973" indent="0" algn="ctr">
              <a:buNone/>
              <a:defRPr>
                <a:solidFill>
                  <a:schemeClr val="tx1">
                    <a:tint val="75000"/>
                  </a:schemeClr>
                </a:solidFill>
              </a:defRPr>
            </a:lvl3pPr>
            <a:lvl4pPr marL="1370954" indent="0" algn="ctr">
              <a:buNone/>
              <a:defRPr>
                <a:solidFill>
                  <a:schemeClr val="tx1">
                    <a:tint val="75000"/>
                  </a:schemeClr>
                </a:solidFill>
              </a:defRPr>
            </a:lvl4pPr>
            <a:lvl5pPr marL="1827944" indent="0" algn="ctr">
              <a:buNone/>
              <a:defRPr>
                <a:solidFill>
                  <a:schemeClr val="tx1">
                    <a:tint val="75000"/>
                  </a:schemeClr>
                </a:solidFill>
              </a:defRPr>
            </a:lvl5pPr>
            <a:lvl6pPr marL="2284917" indent="0" algn="ctr">
              <a:buNone/>
              <a:defRPr>
                <a:solidFill>
                  <a:schemeClr val="tx1">
                    <a:tint val="75000"/>
                  </a:schemeClr>
                </a:solidFill>
              </a:defRPr>
            </a:lvl6pPr>
            <a:lvl7pPr marL="2741891"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0AF1BBC-0DAA-4DC2-B145-7BDB5D577C19}" type="datetimeFigureOut">
              <a:rPr lang="en-US">
                <a:solidFill>
                  <a:prstClr val="black">
                    <a:tint val="75000"/>
                  </a:prstClr>
                </a:solidFill>
              </a:rPr>
              <a:pPr>
                <a:def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50E1D1-0376-4956-A35F-452C67A549F3}" type="slidenum">
              <a:rPr lang="en-US" altLang="en-US"/>
              <a:pPr>
                <a:defRPr/>
              </a:pPr>
              <a:t>‹#›</a:t>
            </a:fld>
            <a:endParaRPr lang="en-US" altLang="en-US"/>
          </a:p>
        </p:txBody>
      </p:sp>
    </p:spTree>
    <p:extLst>
      <p:ext uri="{BB962C8B-B14F-4D97-AF65-F5344CB8AC3E}">
        <p14:creationId xmlns:p14="http://schemas.microsoft.com/office/powerpoint/2010/main" val="2395510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54CFC3-D587-4BE2-9956-E2134917A79C}" type="datetimeFigureOut">
              <a:rPr lang="en-US">
                <a:solidFill>
                  <a:prstClr val="black">
                    <a:tint val="75000"/>
                  </a:prstClr>
                </a:solidFill>
              </a:rPr>
              <a:pPr>
                <a:def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FBEA95-07AF-4848-9CBF-30E336AED64A}" type="slidenum">
              <a:rPr lang="en-US" altLang="en-US"/>
              <a:pPr>
                <a:defRPr/>
              </a:pPr>
              <a:t>‹#›</a:t>
            </a:fld>
            <a:endParaRPr lang="en-US" altLang="en-US"/>
          </a:p>
        </p:txBody>
      </p:sp>
    </p:spTree>
    <p:extLst>
      <p:ext uri="{BB962C8B-B14F-4D97-AF65-F5344CB8AC3E}">
        <p14:creationId xmlns:p14="http://schemas.microsoft.com/office/powerpoint/2010/main" val="1790499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6974" indent="0">
              <a:buNone/>
              <a:defRPr sz="1800">
                <a:solidFill>
                  <a:schemeClr val="tx1">
                    <a:tint val="75000"/>
                  </a:schemeClr>
                </a:solidFill>
              </a:defRPr>
            </a:lvl2pPr>
            <a:lvl3pPr marL="913973" indent="0">
              <a:buNone/>
              <a:defRPr sz="1600">
                <a:solidFill>
                  <a:schemeClr val="tx1">
                    <a:tint val="75000"/>
                  </a:schemeClr>
                </a:solidFill>
              </a:defRPr>
            </a:lvl3pPr>
            <a:lvl4pPr marL="1370954" indent="0">
              <a:buNone/>
              <a:defRPr sz="1400">
                <a:solidFill>
                  <a:schemeClr val="tx1">
                    <a:tint val="75000"/>
                  </a:schemeClr>
                </a:solidFill>
              </a:defRPr>
            </a:lvl4pPr>
            <a:lvl5pPr marL="1827944" indent="0">
              <a:buNone/>
              <a:defRPr sz="1400">
                <a:solidFill>
                  <a:schemeClr val="tx1">
                    <a:tint val="75000"/>
                  </a:schemeClr>
                </a:solidFill>
              </a:defRPr>
            </a:lvl5pPr>
            <a:lvl6pPr marL="2284917" indent="0">
              <a:buNone/>
              <a:defRPr sz="1400">
                <a:solidFill>
                  <a:schemeClr val="tx1">
                    <a:tint val="75000"/>
                  </a:schemeClr>
                </a:solidFill>
              </a:defRPr>
            </a:lvl6pPr>
            <a:lvl7pPr marL="2741891" indent="0">
              <a:buNone/>
              <a:defRPr sz="1400">
                <a:solidFill>
                  <a:schemeClr val="tx1">
                    <a:tint val="75000"/>
                  </a:schemeClr>
                </a:solidFill>
              </a:defRPr>
            </a:lvl7pPr>
            <a:lvl8pPr marL="3198880" indent="0">
              <a:buNone/>
              <a:defRPr sz="1400">
                <a:solidFill>
                  <a:schemeClr val="tx1">
                    <a:tint val="75000"/>
                  </a:schemeClr>
                </a:solidFill>
              </a:defRPr>
            </a:lvl8pPr>
            <a:lvl9pPr marL="365586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A900AD6-8423-4C82-9A88-552D93029211}" type="datetimeFigureOut">
              <a:rPr lang="en-US">
                <a:solidFill>
                  <a:prstClr val="black">
                    <a:tint val="75000"/>
                  </a:prstClr>
                </a:solidFill>
              </a:rPr>
              <a:pPr>
                <a:def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0BA304-EE5B-4B01-8A22-1210A7DB7D91}" type="slidenum">
              <a:rPr lang="en-US" altLang="en-US"/>
              <a:pPr>
                <a:defRPr/>
              </a:pPr>
              <a:t>‹#›</a:t>
            </a:fld>
            <a:endParaRPr lang="en-US" altLang="en-US"/>
          </a:p>
        </p:txBody>
      </p:sp>
    </p:spTree>
    <p:extLst>
      <p:ext uri="{BB962C8B-B14F-4D97-AF65-F5344CB8AC3E}">
        <p14:creationId xmlns:p14="http://schemas.microsoft.com/office/powerpoint/2010/main" val="93682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12C18C1-BAE1-450B-86EC-2562EA9CBE49}" type="datetimeFigureOut">
              <a:rPr lang="en-US">
                <a:solidFill>
                  <a:prstClr val="black">
                    <a:tint val="75000"/>
                  </a:prstClr>
                </a:solidFill>
              </a:rPr>
              <a:pPr>
                <a:defRPr/>
              </a:pPr>
              <a:t>25/01/2024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6FF0DE-5E1E-4BD7-821A-086ABFAFDFB1}" type="slidenum">
              <a:rPr lang="en-US" altLang="en-US"/>
              <a:pPr>
                <a:defRPr/>
              </a:pPr>
              <a:t>‹#›</a:t>
            </a:fld>
            <a:endParaRPr lang="en-US" altLang="en-US"/>
          </a:p>
        </p:txBody>
      </p:sp>
    </p:spTree>
    <p:extLst>
      <p:ext uri="{BB962C8B-B14F-4D97-AF65-F5344CB8AC3E}">
        <p14:creationId xmlns:p14="http://schemas.microsoft.com/office/powerpoint/2010/main" val="15458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2400" b="1"/>
            </a:lvl1pPr>
            <a:lvl2pPr marL="456974" indent="0">
              <a:buNone/>
              <a:defRPr sz="2000" b="1"/>
            </a:lvl2pPr>
            <a:lvl3pPr marL="913973" indent="0">
              <a:buNone/>
              <a:defRPr sz="1800" b="1"/>
            </a:lvl3pPr>
            <a:lvl4pPr marL="1370954" indent="0">
              <a:buNone/>
              <a:defRPr sz="1600" b="1"/>
            </a:lvl4pPr>
            <a:lvl5pPr marL="1827944" indent="0">
              <a:buNone/>
              <a:defRPr sz="1600" b="1"/>
            </a:lvl5pPr>
            <a:lvl6pPr marL="2284917" indent="0">
              <a:buNone/>
              <a:defRPr sz="1600" b="1"/>
            </a:lvl6pPr>
            <a:lvl7pPr marL="2741891" indent="0">
              <a:buNone/>
              <a:defRPr sz="1600" b="1"/>
            </a:lvl7pPr>
            <a:lvl8pPr marL="3198880" indent="0">
              <a:buNone/>
              <a:defRPr sz="1600" b="1"/>
            </a:lvl8pPr>
            <a:lvl9pPr marL="365586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02" y="1535116"/>
            <a:ext cx="5389033" cy="639763"/>
          </a:xfrm>
        </p:spPr>
        <p:txBody>
          <a:bodyPr anchor="b"/>
          <a:lstStyle>
            <a:lvl1pPr marL="0" indent="0">
              <a:buNone/>
              <a:defRPr sz="2400" b="1"/>
            </a:lvl1pPr>
            <a:lvl2pPr marL="456974" indent="0">
              <a:buNone/>
              <a:defRPr sz="2000" b="1"/>
            </a:lvl2pPr>
            <a:lvl3pPr marL="913973" indent="0">
              <a:buNone/>
              <a:defRPr sz="1800" b="1"/>
            </a:lvl3pPr>
            <a:lvl4pPr marL="1370954" indent="0">
              <a:buNone/>
              <a:defRPr sz="1600" b="1"/>
            </a:lvl4pPr>
            <a:lvl5pPr marL="1827944" indent="0">
              <a:buNone/>
              <a:defRPr sz="1600" b="1"/>
            </a:lvl5pPr>
            <a:lvl6pPr marL="2284917" indent="0">
              <a:buNone/>
              <a:defRPr sz="1600" b="1"/>
            </a:lvl6pPr>
            <a:lvl7pPr marL="2741891" indent="0">
              <a:buNone/>
              <a:defRPr sz="1600" b="1"/>
            </a:lvl7pPr>
            <a:lvl8pPr marL="3198880" indent="0">
              <a:buNone/>
              <a:defRPr sz="1600" b="1"/>
            </a:lvl8pPr>
            <a:lvl9pPr marL="365586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0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DE1A6D3-ADD0-4AE9-8774-182F9B9D44DD}" type="datetimeFigureOut">
              <a:rPr lang="en-US">
                <a:solidFill>
                  <a:prstClr val="black">
                    <a:tint val="75000"/>
                  </a:prstClr>
                </a:solidFill>
              </a:rPr>
              <a:pPr>
                <a:defRPr/>
              </a:pPr>
              <a:t>25/01/2024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1C3B51E-B7B9-4993-A677-12126B4F1B06}" type="slidenum">
              <a:rPr lang="en-US" altLang="en-US"/>
              <a:pPr>
                <a:defRPr/>
              </a:pPr>
              <a:t>‹#›</a:t>
            </a:fld>
            <a:endParaRPr lang="en-US" altLang="en-US"/>
          </a:p>
        </p:txBody>
      </p:sp>
    </p:spTree>
    <p:extLst>
      <p:ext uri="{BB962C8B-B14F-4D97-AF65-F5344CB8AC3E}">
        <p14:creationId xmlns:p14="http://schemas.microsoft.com/office/powerpoint/2010/main" val="23094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D44296-E43E-4BB5-893B-56939C70B351}" type="datetimeFigureOut">
              <a:rPr lang="en-US">
                <a:solidFill>
                  <a:prstClr val="black">
                    <a:tint val="75000"/>
                  </a:prstClr>
                </a:solidFill>
              </a:rPr>
              <a:pPr>
                <a:defRPr/>
              </a:pPr>
              <a:t>25/01/2024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ECC889C-DA34-438A-A9BF-565A0C695028}" type="slidenum">
              <a:rPr lang="en-US" altLang="en-US"/>
              <a:pPr>
                <a:defRPr/>
              </a:pPr>
              <a:t>‹#›</a:t>
            </a:fld>
            <a:endParaRPr lang="en-US" altLang="en-US"/>
          </a:p>
        </p:txBody>
      </p:sp>
    </p:spTree>
    <p:extLst>
      <p:ext uri="{BB962C8B-B14F-4D97-AF65-F5344CB8AC3E}">
        <p14:creationId xmlns:p14="http://schemas.microsoft.com/office/powerpoint/2010/main" val="2771738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C9147B-DBFB-47B0-86C8-BD46C58B9367}" type="datetimeFigureOut">
              <a:rPr lang="en-US">
                <a:solidFill>
                  <a:prstClr val="black">
                    <a:tint val="75000"/>
                  </a:prstClr>
                </a:solidFill>
              </a:rPr>
              <a:pPr>
                <a:defRPr/>
              </a:pPr>
              <a:t>25/01/2024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E9D34B5-C3CD-401D-AD51-E6C89213E61A}" type="slidenum">
              <a:rPr lang="en-US" altLang="en-US"/>
              <a:pPr>
                <a:defRPr/>
              </a:pPr>
              <a:t>‹#›</a:t>
            </a:fld>
            <a:endParaRPr lang="en-US" altLang="en-US"/>
          </a:p>
        </p:txBody>
      </p:sp>
    </p:spTree>
    <p:extLst>
      <p:ext uri="{BB962C8B-B14F-4D97-AF65-F5344CB8AC3E}">
        <p14:creationId xmlns:p14="http://schemas.microsoft.com/office/powerpoint/2010/main" val="1950171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2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6974" indent="0">
              <a:buNone/>
              <a:defRPr sz="1200"/>
            </a:lvl2pPr>
            <a:lvl3pPr marL="913973" indent="0">
              <a:buNone/>
              <a:defRPr sz="1000"/>
            </a:lvl3pPr>
            <a:lvl4pPr marL="1370954" indent="0">
              <a:buNone/>
              <a:defRPr sz="900"/>
            </a:lvl4pPr>
            <a:lvl5pPr marL="1827944" indent="0">
              <a:buNone/>
              <a:defRPr sz="900"/>
            </a:lvl5pPr>
            <a:lvl6pPr marL="2284917" indent="0">
              <a:buNone/>
              <a:defRPr sz="900"/>
            </a:lvl6pPr>
            <a:lvl7pPr marL="2741891" indent="0">
              <a:buNone/>
              <a:defRPr sz="900"/>
            </a:lvl7pPr>
            <a:lvl8pPr marL="3198880" indent="0">
              <a:buNone/>
              <a:defRPr sz="900"/>
            </a:lvl8pPr>
            <a:lvl9pPr marL="365586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8DC0C0-25F5-4871-88D8-42B1B1E211A4}" type="datetimeFigureOut">
              <a:rPr lang="en-US">
                <a:solidFill>
                  <a:prstClr val="black">
                    <a:tint val="75000"/>
                  </a:prstClr>
                </a:solidFill>
              </a:rPr>
              <a:pPr>
                <a:defRPr/>
              </a:pPr>
              <a:t>25/01/2024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0604D4-4EBD-4505-B4F3-E3132365D44A}" type="slidenum">
              <a:rPr lang="en-US" altLang="en-US"/>
              <a:pPr>
                <a:defRPr/>
              </a:pPr>
              <a:t>‹#›</a:t>
            </a:fld>
            <a:endParaRPr lang="en-US" altLang="en-US"/>
          </a:p>
        </p:txBody>
      </p:sp>
    </p:spTree>
    <p:extLst>
      <p:ext uri="{BB962C8B-B14F-4D97-AF65-F5344CB8AC3E}">
        <p14:creationId xmlns:p14="http://schemas.microsoft.com/office/powerpoint/2010/main" val="88227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569C9B-85E8-4BAF-9E7B-6ADE12DD6E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6956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6974" indent="0">
              <a:buNone/>
              <a:defRPr sz="2800"/>
            </a:lvl2pPr>
            <a:lvl3pPr marL="913973" indent="0">
              <a:buNone/>
              <a:defRPr sz="2400"/>
            </a:lvl3pPr>
            <a:lvl4pPr marL="1370954" indent="0">
              <a:buNone/>
              <a:defRPr sz="2000"/>
            </a:lvl4pPr>
            <a:lvl5pPr marL="1827944" indent="0">
              <a:buNone/>
              <a:defRPr sz="2000"/>
            </a:lvl5pPr>
            <a:lvl6pPr marL="2284917" indent="0">
              <a:buNone/>
              <a:defRPr sz="2000"/>
            </a:lvl6pPr>
            <a:lvl7pPr marL="2741891" indent="0">
              <a:buNone/>
              <a:defRPr sz="2000"/>
            </a:lvl7pPr>
            <a:lvl8pPr marL="3198880" indent="0">
              <a:buNone/>
              <a:defRPr sz="2000"/>
            </a:lvl8pPr>
            <a:lvl9pPr marL="3655862" indent="0">
              <a:buNone/>
              <a:defRPr sz="2000"/>
            </a:lvl9pPr>
          </a:lstStyle>
          <a:p>
            <a:pPr lvl="0"/>
            <a:endParaRPr lang="en-US" noProof="0"/>
          </a:p>
        </p:txBody>
      </p:sp>
      <p:sp>
        <p:nvSpPr>
          <p:cNvPr id="4" name="Text Placeholder 3"/>
          <p:cNvSpPr>
            <a:spLocks noGrp="1"/>
          </p:cNvSpPr>
          <p:nvPr>
            <p:ph type="body" sz="half" idx="2"/>
          </p:nvPr>
        </p:nvSpPr>
        <p:spPr>
          <a:xfrm>
            <a:off x="2389717" y="5367406"/>
            <a:ext cx="7315200" cy="804863"/>
          </a:xfrm>
        </p:spPr>
        <p:txBody>
          <a:bodyPr/>
          <a:lstStyle>
            <a:lvl1pPr marL="0" indent="0">
              <a:buNone/>
              <a:defRPr sz="1400"/>
            </a:lvl1pPr>
            <a:lvl2pPr marL="456974" indent="0">
              <a:buNone/>
              <a:defRPr sz="1200"/>
            </a:lvl2pPr>
            <a:lvl3pPr marL="913973" indent="0">
              <a:buNone/>
              <a:defRPr sz="1000"/>
            </a:lvl3pPr>
            <a:lvl4pPr marL="1370954" indent="0">
              <a:buNone/>
              <a:defRPr sz="900"/>
            </a:lvl4pPr>
            <a:lvl5pPr marL="1827944" indent="0">
              <a:buNone/>
              <a:defRPr sz="900"/>
            </a:lvl5pPr>
            <a:lvl6pPr marL="2284917" indent="0">
              <a:buNone/>
              <a:defRPr sz="900"/>
            </a:lvl6pPr>
            <a:lvl7pPr marL="2741891" indent="0">
              <a:buNone/>
              <a:defRPr sz="900"/>
            </a:lvl7pPr>
            <a:lvl8pPr marL="3198880" indent="0">
              <a:buNone/>
              <a:defRPr sz="900"/>
            </a:lvl8pPr>
            <a:lvl9pPr marL="365586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35C7DF4-6011-4CE2-8297-5302D288E90A}" type="datetimeFigureOut">
              <a:rPr lang="en-US">
                <a:solidFill>
                  <a:prstClr val="black">
                    <a:tint val="75000"/>
                  </a:prstClr>
                </a:solidFill>
              </a:rPr>
              <a:pPr>
                <a:defRPr/>
              </a:pPr>
              <a:t>25/01/2024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A10D5D-EFEC-464C-9123-A164DEE9CA03}" type="slidenum">
              <a:rPr lang="en-US" altLang="en-US"/>
              <a:pPr>
                <a:defRPr/>
              </a:pPr>
              <a:t>‹#›</a:t>
            </a:fld>
            <a:endParaRPr lang="en-US" altLang="en-US"/>
          </a:p>
        </p:txBody>
      </p:sp>
    </p:spTree>
    <p:extLst>
      <p:ext uri="{BB962C8B-B14F-4D97-AF65-F5344CB8AC3E}">
        <p14:creationId xmlns:p14="http://schemas.microsoft.com/office/powerpoint/2010/main" val="2754319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584954-8796-4AC4-8EE0-E53EB68C8B2D}" type="datetimeFigureOut">
              <a:rPr lang="en-US">
                <a:solidFill>
                  <a:prstClr val="black">
                    <a:tint val="75000"/>
                  </a:prstClr>
                </a:solidFill>
              </a:rPr>
              <a:pPr>
                <a:def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632192-DC19-4808-B12D-CD221BE2AD3B}" type="slidenum">
              <a:rPr lang="en-US" altLang="en-US"/>
              <a:pPr>
                <a:defRPr/>
              </a:pPr>
              <a:t>‹#›</a:t>
            </a:fld>
            <a:endParaRPr lang="en-US" altLang="en-US"/>
          </a:p>
        </p:txBody>
      </p:sp>
    </p:spTree>
    <p:extLst>
      <p:ext uri="{BB962C8B-B14F-4D97-AF65-F5344CB8AC3E}">
        <p14:creationId xmlns:p14="http://schemas.microsoft.com/office/powerpoint/2010/main" val="1148237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61F5B-010F-4C8C-9707-D5C2579A94A5}" type="datetimeFigureOut">
              <a:rPr lang="en-US">
                <a:solidFill>
                  <a:prstClr val="black">
                    <a:tint val="75000"/>
                  </a:prstClr>
                </a:solidFill>
              </a:rPr>
              <a:pPr>
                <a:def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86A1AD-8FDC-46AB-A325-3A7C9C9C8A77}" type="slidenum">
              <a:rPr lang="en-US" altLang="en-US"/>
              <a:pPr>
                <a:defRPr/>
              </a:pPr>
              <a:t>‹#›</a:t>
            </a:fld>
            <a:endParaRPr lang="en-US" altLang="en-US"/>
          </a:p>
        </p:txBody>
      </p:sp>
    </p:spTree>
    <p:extLst>
      <p:ext uri="{BB962C8B-B14F-4D97-AF65-F5344CB8AC3E}">
        <p14:creationId xmlns:p14="http://schemas.microsoft.com/office/powerpoint/2010/main" val="695694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0"/>
            <a:ext cx="10363200" cy="1470025"/>
          </a:xfrm>
        </p:spPr>
        <p:txBody>
          <a:bodyPr/>
          <a:lstStyle>
            <a:lvl1pPr>
              <a:defRPr>
                <a:latin typeface="Times New Roman" pitchFamily="18" charset="0"/>
                <a:cs typeface="Times New Roman"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6974" indent="0" algn="ctr">
              <a:buNone/>
              <a:defRPr>
                <a:solidFill>
                  <a:schemeClr val="tx1">
                    <a:tint val="75000"/>
                  </a:schemeClr>
                </a:solidFill>
              </a:defRPr>
            </a:lvl2pPr>
            <a:lvl3pPr marL="913973" indent="0" algn="ctr">
              <a:buNone/>
              <a:defRPr>
                <a:solidFill>
                  <a:schemeClr val="tx1">
                    <a:tint val="75000"/>
                  </a:schemeClr>
                </a:solidFill>
              </a:defRPr>
            </a:lvl3pPr>
            <a:lvl4pPr marL="1370954" indent="0" algn="ctr">
              <a:buNone/>
              <a:defRPr>
                <a:solidFill>
                  <a:schemeClr val="tx1">
                    <a:tint val="75000"/>
                  </a:schemeClr>
                </a:solidFill>
              </a:defRPr>
            </a:lvl4pPr>
            <a:lvl5pPr marL="1827944" indent="0" algn="ctr">
              <a:buNone/>
              <a:defRPr>
                <a:solidFill>
                  <a:schemeClr val="tx1">
                    <a:tint val="75000"/>
                  </a:schemeClr>
                </a:solidFill>
              </a:defRPr>
            </a:lvl5pPr>
            <a:lvl6pPr marL="2284917" indent="0" algn="ctr">
              <a:buNone/>
              <a:defRPr>
                <a:solidFill>
                  <a:schemeClr val="tx1">
                    <a:tint val="75000"/>
                  </a:schemeClr>
                </a:solidFill>
              </a:defRPr>
            </a:lvl6pPr>
            <a:lvl7pPr marL="2741891" indent="0" algn="ctr">
              <a:buNone/>
              <a:defRPr>
                <a:solidFill>
                  <a:schemeClr val="tx1">
                    <a:tint val="75000"/>
                  </a:schemeClr>
                </a:solidFill>
              </a:defRPr>
            </a:lvl7pPr>
            <a:lvl8pPr marL="3198880" indent="0" algn="ctr">
              <a:buNone/>
              <a:defRPr>
                <a:solidFill>
                  <a:schemeClr val="tx1">
                    <a:tint val="75000"/>
                  </a:schemeClr>
                </a:solidFill>
              </a:defRPr>
            </a:lvl8pPr>
            <a:lvl9pPr marL="365586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0AF1BBC-0DAA-4DC2-B145-7BDB5D577C19}" type="datetimeFigureOut">
              <a:rPr lang="en-US">
                <a:solidFill>
                  <a:prstClr val="black">
                    <a:tint val="75000"/>
                  </a:prstClr>
                </a:solidFill>
              </a:rPr>
              <a:pPr>
                <a:def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50E1D1-0376-4956-A35F-452C67A549F3}" type="slidenum">
              <a:rPr lang="en-US" altLang="en-US"/>
              <a:pPr>
                <a:defRPr/>
              </a:pPr>
              <a:t>‹#›</a:t>
            </a:fld>
            <a:endParaRPr lang="en-US" altLang="en-US"/>
          </a:p>
        </p:txBody>
      </p:sp>
    </p:spTree>
    <p:extLst>
      <p:ext uri="{BB962C8B-B14F-4D97-AF65-F5344CB8AC3E}">
        <p14:creationId xmlns:p14="http://schemas.microsoft.com/office/powerpoint/2010/main" val="1395920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54CFC3-D587-4BE2-9956-E2134917A79C}" type="datetimeFigureOut">
              <a:rPr lang="en-US">
                <a:solidFill>
                  <a:prstClr val="black">
                    <a:tint val="75000"/>
                  </a:prstClr>
                </a:solidFill>
              </a:rPr>
              <a:pPr>
                <a:def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FBEA95-07AF-4848-9CBF-30E336AED64A}" type="slidenum">
              <a:rPr lang="en-US" altLang="en-US"/>
              <a:pPr>
                <a:defRPr/>
              </a:pPr>
              <a:t>‹#›</a:t>
            </a:fld>
            <a:endParaRPr lang="en-US" altLang="en-US"/>
          </a:p>
        </p:txBody>
      </p:sp>
    </p:spTree>
    <p:extLst>
      <p:ext uri="{BB962C8B-B14F-4D97-AF65-F5344CB8AC3E}">
        <p14:creationId xmlns:p14="http://schemas.microsoft.com/office/powerpoint/2010/main" val="254919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6974" indent="0">
              <a:buNone/>
              <a:defRPr sz="1800">
                <a:solidFill>
                  <a:schemeClr val="tx1">
                    <a:tint val="75000"/>
                  </a:schemeClr>
                </a:solidFill>
              </a:defRPr>
            </a:lvl2pPr>
            <a:lvl3pPr marL="913973" indent="0">
              <a:buNone/>
              <a:defRPr sz="1600">
                <a:solidFill>
                  <a:schemeClr val="tx1">
                    <a:tint val="75000"/>
                  </a:schemeClr>
                </a:solidFill>
              </a:defRPr>
            </a:lvl3pPr>
            <a:lvl4pPr marL="1370954" indent="0">
              <a:buNone/>
              <a:defRPr sz="1400">
                <a:solidFill>
                  <a:schemeClr val="tx1">
                    <a:tint val="75000"/>
                  </a:schemeClr>
                </a:solidFill>
              </a:defRPr>
            </a:lvl4pPr>
            <a:lvl5pPr marL="1827944" indent="0">
              <a:buNone/>
              <a:defRPr sz="1400">
                <a:solidFill>
                  <a:schemeClr val="tx1">
                    <a:tint val="75000"/>
                  </a:schemeClr>
                </a:solidFill>
              </a:defRPr>
            </a:lvl5pPr>
            <a:lvl6pPr marL="2284917" indent="0">
              <a:buNone/>
              <a:defRPr sz="1400">
                <a:solidFill>
                  <a:schemeClr val="tx1">
                    <a:tint val="75000"/>
                  </a:schemeClr>
                </a:solidFill>
              </a:defRPr>
            </a:lvl6pPr>
            <a:lvl7pPr marL="2741891" indent="0">
              <a:buNone/>
              <a:defRPr sz="1400">
                <a:solidFill>
                  <a:schemeClr val="tx1">
                    <a:tint val="75000"/>
                  </a:schemeClr>
                </a:solidFill>
              </a:defRPr>
            </a:lvl7pPr>
            <a:lvl8pPr marL="3198880" indent="0">
              <a:buNone/>
              <a:defRPr sz="1400">
                <a:solidFill>
                  <a:schemeClr val="tx1">
                    <a:tint val="75000"/>
                  </a:schemeClr>
                </a:solidFill>
              </a:defRPr>
            </a:lvl8pPr>
            <a:lvl9pPr marL="365586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A900AD6-8423-4C82-9A88-552D93029211}" type="datetimeFigureOut">
              <a:rPr lang="en-US">
                <a:solidFill>
                  <a:prstClr val="black">
                    <a:tint val="75000"/>
                  </a:prstClr>
                </a:solidFill>
              </a:rPr>
              <a:pPr>
                <a:def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0BA304-EE5B-4B01-8A22-1210A7DB7D91}" type="slidenum">
              <a:rPr lang="en-US" altLang="en-US"/>
              <a:pPr>
                <a:defRPr/>
              </a:pPr>
              <a:t>‹#›</a:t>
            </a:fld>
            <a:endParaRPr lang="en-US" altLang="en-US"/>
          </a:p>
        </p:txBody>
      </p:sp>
    </p:spTree>
    <p:extLst>
      <p:ext uri="{BB962C8B-B14F-4D97-AF65-F5344CB8AC3E}">
        <p14:creationId xmlns:p14="http://schemas.microsoft.com/office/powerpoint/2010/main" val="2448093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12C18C1-BAE1-450B-86EC-2562EA9CBE49}" type="datetimeFigureOut">
              <a:rPr lang="en-US">
                <a:solidFill>
                  <a:prstClr val="black">
                    <a:tint val="75000"/>
                  </a:prstClr>
                </a:solidFill>
              </a:rPr>
              <a:pPr>
                <a:defRPr/>
              </a:pPr>
              <a:t>25/01/2024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6FF0DE-5E1E-4BD7-821A-086ABFAFDFB1}" type="slidenum">
              <a:rPr lang="en-US" altLang="en-US"/>
              <a:pPr>
                <a:defRPr/>
              </a:pPr>
              <a:t>‹#›</a:t>
            </a:fld>
            <a:endParaRPr lang="en-US" altLang="en-US"/>
          </a:p>
        </p:txBody>
      </p:sp>
    </p:spTree>
    <p:extLst>
      <p:ext uri="{BB962C8B-B14F-4D97-AF65-F5344CB8AC3E}">
        <p14:creationId xmlns:p14="http://schemas.microsoft.com/office/powerpoint/2010/main" val="3973252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3"/>
          </a:xfrm>
        </p:spPr>
        <p:txBody>
          <a:bodyPr anchor="b"/>
          <a:lstStyle>
            <a:lvl1pPr marL="0" indent="0">
              <a:buNone/>
              <a:defRPr sz="2400" b="1"/>
            </a:lvl1pPr>
            <a:lvl2pPr marL="456974" indent="0">
              <a:buNone/>
              <a:defRPr sz="2000" b="1"/>
            </a:lvl2pPr>
            <a:lvl3pPr marL="913973" indent="0">
              <a:buNone/>
              <a:defRPr sz="1800" b="1"/>
            </a:lvl3pPr>
            <a:lvl4pPr marL="1370954" indent="0">
              <a:buNone/>
              <a:defRPr sz="1600" b="1"/>
            </a:lvl4pPr>
            <a:lvl5pPr marL="1827944" indent="0">
              <a:buNone/>
              <a:defRPr sz="1600" b="1"/>
            </a:lvl5pPr>
            <a:lvl6pPr marL="2284917" indent="0">
              <a:buNone/>
              <a:defRPr sz="1600" b="1"/>
            </a:lvl6pPr>
            <a:lvl7pPr marL="2741891" indent="0">
              <a:buNone/>
              <a:defRPr sz="1600" b="1"/>
            </a:lvl7pPr>
            <a:lvl8pPr marL="3198880" indent="0">
              <a:buNone/>
              <a:defRPr sz="1600" b="1"/>
            </a:lvl8pPr>
            <a:lvl9pPr marL="365586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02" y="1535116"/>
            <a:ext cx="5389033" cy="639763"/>
          </a:xfrm>
        </p:spPr>
        <p:txBody>
          <a:bodyPr anchor="b"/>
          <a:lstStyle>
            <a:lvl1pPr marL="0" indent="0">
              <a:buNone/>
              <a:defRPr sz="2400" b="1"/>
            </a:lvl1pPr>
            <a:lvl2pPr marL="456974" indent="0">
              <a:buNone/>
              <a:defRPr sz="2000" b="1"/>
            </a:lvl2pPr>
            <a:lvl3pPr marL="913973" indent="0">
              <a:buNone/>
              <a:defRPr sz="1800" b="1"/>
            </a:lvl3pPr>
            <a:lvl4pPr marL="1370954" indent="0">
              <a:buNone/>
              <a:defRPr sz="1600" b="1"/>
            </a:lvl4pPr>
            <a:lvl5pPr marL="1827944" indent="0">
              <a:buNone/>
              <a:defRPr sz="1600" b="1"/>
            </a:lvl5pPr>
            <a:lvl6pPr marL="2284917" indent="0">
              <a:buNone/>
              <a:defRPr sz="1600" b="1"/>
            </a:lvl6pPr>
            <a:lvl7pPr marL="2741891" indent="0">
              <a:buNone/>
              <a:defRPr sz="1600" b="1"/>
            </a:lvl7pPr>
            <a:lvl8pPr marL="3198880" indent="0">
              <a:buNone/>
              <a:defRPr sz="1600" b="1"/>
            </a:lvl8pPr>
            <a:lvl9pPr marL="365586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0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DE1A6D3-ADD0-4AE9-8774-182F9B9D44DD}" type="datetimeFigureOut">
              <a:rPr lang="en-US">
                <a:solidFill>
                  <a:prstClr val="black">
                    <a:tint val="75000"/>
                  </a:prstClr>
                </a:solidFill>
              </a:rPr>
              <a:pPr>
                <a:defRPr/>
              </a:pPr>
              <a:t>25/01/2024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1C3B51E-B7B9-4993-A677-12126B4F1B06}" type="slidenum">
              <a:rPr lang="en-US" altLang="en-US"/>
              <a:pPr>
                <a:defRPr/>
              </a:pPr>
              <a:t>‹#›</a:t>
            </a:fld>
            <a:endParaRPr lang="en-US" altLang="en-US"/>
          </a:p>
        </p:txBody>
      </p:sp>
    </p:spTree>
    <p:extLst>
      <p:ext uri="{BB962C8B-B14F-4D97-AF65-F5344CB8AC3E}">
        <p14:creationId xmlns:p14="http://schemas.microsoft.com/office/powerpoint/2010/main" val="103395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D44296-E43E-4BB5-893B-56939C70B351}" type="datetimeFigureOut">
              <a:rPr lang="en-US">
                <a:solidFill>
                  <a:prstClr val="black">
                    <a:tint val="75000"/>
                  </a:prstClr>
                </a:solidFill>
              </a:rPr>
              <a:pPr>
                <a:defRPr/>
              </a:pPr>
              <a:t>25/01/2024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ECC889C-DA34-438A-A9BF-565A0C695028}" type="slidenum">
              <a:rPr lang="en-US" altLang="en-US"/>
              <a:pPr>
                <a:defRPr/>
              </a:pPr>
              <a:t>‹#›</a:t>
            </a:fld>
            <a:endParaRPr lang="en-US" altLang="en-US"/>
          </a:p>
        </p:txBody>
      </p:sp>
    </p:spTree>
    <p:extLst>
      <p:ext uri="{BB962C8B-B14F-4D97-AF65-F5344CB8AC3E}">
        <p14:creationId xmlns:p14="http://schemas.microsoft.com/office/powerpoint/2010/main" val="786675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C9147B-DBFB-47B0-86C8-BD46C58B9367}" type="datetimeFigureOut">
              <a:rPr lang="en-US">
                <a:solidFill>
                  <a:prstClr val="black">
                    <a:tint val="75000"/>
                  </a:prstClr>
                </a:solidFill>
              </a:rPr>
              <a:pPr>
                <a:defRPr/>
              </a:pPr>
              <a:t>25/01/2024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E9D34B5-C3CD-401D-AD51-E6C89213E61A}" type="slidenum">
              <a:rPr lang="en-US" altLang="en-US"/>
              <a:pPr>
                <a:defRPr/>
              </a:pPr>
              <a:t>‹#›</a:t>
            </a:fld>
            <a:endParaRPr lang="en-US" altLang="en-US"/>
          </a:p>
        </p:txBody>
      </p:sp>
    </p:spTree>
    <p:extLst>
      <p:ext uri="{BB962C8B-B14F-4D97-AF65-F5344CB8AC3E}">
        <p14:creationId xmlns:p14="http://schemas.microsoft.com/office/powerpoint/2010/main" val="156797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BA5EB9-25CC-4F4C-A1FB-52F4817B31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1492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2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6974" indent="0">
              <a:buNone/>
              <a:defRPr sz="1200"/>
            </a:lvl2pPr>
            <a:lvl3pPr marL="913973" indent="0">
              <a:buNone/>
              <a:defRPr sz="1000"/>
            </a:lvl3pPr>
            <a:lvl4pPr marL="1370954" indent="0">
              <a:buNone/>
              <a:defRPr sz="900"/>
            </a:lvl4pPr>
            <a:lvl5pPr marL="1827944" indent="0">
              <a:buNone/>
              <a:defRPr sz="900"/>
            </a:lvl5pPr>
            <a:lvl6pPr marL="2284917" indent="0">
              <a:buNone/>
              <a:defRPr sz="900"/>
            </a:lvl6pPr>
            <a:lvl7pPr marL="2741891" indent="0">
              <a:buNone/>
              <a:defRPr sz="900"/>
            </a:lvl7pPr>
            <a:lvl8pPr marL="3198880" indent="0">
              <a:buNone/>
              <a:defRPr sz="900"/>
            </a:lvl8pPr>
            <a:lvl9pPr marL="365586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08DC0C0-25F5-4871-88D8-42B1B1E211A4}" type="datetimeFigureOut">
              <a:rPr lang="en-US">
                <a:solidFill>
                  <a:prstClr val="black">
                    <a:tint val="75000"/>
                  </a:prstClr>
                </a:solidFill>
              </a:rPr>
              <a:pPr>
                <a:defRPr/>
              </a:pPr>
              <a:t>25/01/2024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0604D4-4EBD-4505-B4F3-E3132365D44A}" type="slidenum">
              <a:rPr lang="en-US" altLang="en-US"/>
              <a:pPr>
                <a:defRPr/>
              </a:pPr>
              <a:t>‹#›</a:t>
            </a:fld>
            <a:endParaRPr lang="en-US" altLang="en-US"/>
          </a:p>
        </p:txBody>
      </p:sp>
    </p:spTree>
    <p:extLst>
      <p:ext uri="{BB962C8B-B14F-4D97-AF65-F5344CB8AC3E}">
        <p14:creationId xmlns:p14="http://schemas.microsoft.com/office/powerpoint/2010/main" val="209174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6974" indent="0">
              <a:buNone/>
              <a:defRPr sz="2800"/>
            </a:lvl2pPr>
            <a:lvl3pPr marL="913973" indent="0">
              <a:buNone/>
              <a:defRPr sz="2400"/>
            </a:lvl3pPr>
            <a:lvl4pPr marL="1370954" indent="0">
              <a:buNone/>
              <a:defRPr sz="2000"/>
            </a:lvl4pPr>
            <a:lvl5pPr marL="1827944" indent="0">
              <a:buNone/>
              <a:defRPr sz="2000"/>
            </a:lvl5pPr>
            <a:lvl6pPr marL="2284917" indent="0">
              <a:buNone/>
              <a:defRPr sz="2000"/>
            </a:lvl6pPr>
            <a:lvl7pPr marL="2741891" indent="0">
              <a:buNone/>
              <a:defRPr sz="2000"/>
            </a:lvl7pPr>
            <a:lvl8pPr marL="3198880" indent="0">
              <a:buNone/>
              <a:defRPr sz="2000"/>
            </a:lvl8pPr>
            <a:lvl9pPr marL="3655862" indent="0">
              <a:buNone/>
              <a:defRPr sz="2000"/>
            </a:lvl9pPr>
          </a:lstStyle>
          <a:p>
            <a:pPr lvl="0"/>
            <a:endParaRPr lang="en-US" noProof="0"/>
          </a:p>
        </p:txBody>
      </p:sp>
      <p:sp>
        <p:nvSpPr>
          <p:cNvPr id="4" name="Text Placeholder 3"/>
          <p:cNvSpPr>
            <a:spLocks noGrp="1"/>
          </p:cNvSpPr>
          <p:nvPr>
            <p:ph type="body" sz="half" idx="2"/>
          </p:nvPr>
        </p:nvSpPr>
        <p:spPr>
          <a:xfrm>
            <a:off x="2389717" y="5367401"/>
            <a:ext cx="7315200" cy="804863"/>
          </a:xfrm>
        </p:spPr>
        <p:txBody>
          <a:bodyPr/>
          <a:lstStyle>
            <a:lvl1pPr marL="0" indent="0">
              <a:buNone/>
              <a:defRPr sz="1400"/>
            </a:lvl1pPr>
            <a:lvl2pPr marL="456974" indent="0">
              <a:buNone/>
              <a:defRPr sz="1200"/>
            </a:lvl2pPr>
            <a:lvl3pPr marL="913973" indent="0">
              <a:buNone/>
              <a:defRPr sz="1000"/>
            </a:lvl3pPr>
            <a:lvl4pPr marL="1370954" indent="0">
              <a:buNone/>
              <a:defRPr sz="900"/>
            </a:lvl4pPr>
            <a:lvl5pPr marL="1827944" indent="0">
              <a:buNone/>
              <a:defRPr sz="900"/>
            </a:lvl5pPr>
            <a:lvl6pPr marL="2284917" indent="0">
              <a:buNone/>
              <a:defRPr sz="900"/>
            </a:lvl6pPr>
            <a:lvl7pPr marL="2741891" indent="0">
              <a:buNone/>
              <a:defRPr sz="900"/>
            </a:lvl7pPr>
            <a:lvl8pPr marL="3198880" indent="0">
              <a:buNone/>
              <a:defRPr sz="900"/>
            </a:lvl8pPr>
            <a:lvl9pPr marL="365586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35C7DF4-6011-4CE2-8297-5302D288E90A}" type="datetimeFigureOut">
              <a:rPr lang="en-US">
                <a:solidFill>
                  <a:prstClr val="black">
                    <a:tint val="75000"/>
                  </a:prstClr>
                </a:solidFill>
              </a:rPr>
              <a:pPr>
                <a:defRPr/>
              </a:pPr>
              <a:t>25/01/2024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A10D5D-EFEC-464C-9123-A164DEE9CA03}" type="slidenum">
              <a:rPr lang="en-US" altLang="en-US"/>
              <a:pPr>
                <a:defRPr/>
              </a:pPr>
              <a:t>‹#›</a:t>
            </a:fld>
            <a:endParaRPr lang="en-US" altLang="en-US"/>
          </a:p>
        </p:txBody>
      </p:sp>
    </p:spTree>
    <p:extLst>
      <p:ext uri="{BB962C8B-B14F-4D97-AF65-F5344CB8AC3E}">
        <p14:creationId xmlns:p14="http://schemas.microsoft.com/office/powerpoint/2010/main" val="1979282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584954-8796-4AC4-8EE0-E53EB68C8B2D}" type="datetimeFigureOut">
              <a:rPr lang="en-US">
                <a:solidFill>
                  <a:prstClr val="black">
                    <a:tint val="75000"/>
                  </a:prstClr>
                </a:solidFill>
              </a:rPr>
              <a:pPr>
                <a:def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632192-DC19-4808-B12D-CD221BE2AD3B}" type="slidenum">
              <a:rPr lang="en-US" altLang="en-US"/>
              <a:pPr>
                <a:defRPr/>
              </a:pPr>
              <a:t>‹#›</a:t>
            </a:fld>
            <a:endParaRPr lang="en-US" altLang="en-US"/>
          </a:p>
        </p:txBody>
      </p:sp>
    </p:spTree>
    <p:extLst>
      <p:ext uri="{BB962C8B-B14F-4D97-AF65-F5344CB8AC3E}">
        <p14:creationId xmlns:p14="http://schemas.microsoft.com/office/powerpoint/2010/main" val="2170010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5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961F5B-010F-4C8C-9707-D5C2579A94A5}" type="datetimeFigureOut">
              <a:rPr lang="en-US">
                <a:solidFill>
                  <a:prstClr val="black">
                    <a:tint val="75000"/>
                  </a:prstClr>
                </a:solidFill>
              </a:rPr>
              <a:pPr>
                <a:def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F86A1AD-8FDC-46AB-A325-3A7C9C9C8A77}" type="slidenum">
              <a:rPr lang="en-US" altLang="en-US"/>
              <a:pPr>
                <a:defRPr/>
              </a:pPr>
              <a:t>‹#›</a:t>
            </a:fld>
            <a:endParaRPr lang="en-US" altLang="en-US"/>
          </a:p>
        </p:txBody>
      </p:sp>
    </p:spTree>
    <p:extLst>
      <p:ext uri="{BB962C8B-B14F-4D97-AF65-F5344CB8AC3E}">
        <p14:creationId xmlns:p14="http://schemas.microsoft.com/office/powerpoint/2010/main" val="4114791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10A72-B034-4733-AAFC-0B7C0269BE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46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4E1238-472D-49EE-801F-A8AF6A09F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6301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5F8636-9A50-4C55-BCC3-0D836A23DB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423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8E46FE-DFD7-4466-A5C9-908E65F652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6463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73C7FC-2D3C-4282-BAEA-9F15B2F856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4989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A022AB5-B8B7-4BF3-812A-E92A18832C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066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27D578-AB37-489E-B504-CF4DFEE328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6941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1B443E-C38A-4268-AEEA-0D32BF7FC6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1123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71B1D2-19D1-487B-94A7-487732BB65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1516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069484-B196-4E07-B545-A1A97B05C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9981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F82D4D-2A91-4EB7-BDF1-A14999CF6E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8002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547359-5ABA-48EB-A434-81A690F6C5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9948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FF90CF-4F7D-472D-888B-030A4AD135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638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465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612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902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71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6"/>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0" y="1535116"/>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92E286-AB92-4051-9C84-498213A429A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588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1160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702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08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228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169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0272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18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D5BF17-4E3A-4EF3-BEF0-1AAA71D4D04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8917664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237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62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EDC72C6-890A-4D7C-B99F-1BC59E0C11B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5236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715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3167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7017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5852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8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1887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7113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7310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BC9C2B-DB9A-44A7-A394-18318425A29E}" type="datetimeFigureOut">
              <a:rPr lang="en-US" smtClean="0">
                <a:solidFill>
                  <a:prstClr val="black">
                    <a:tint val="75000"/>
                  </a:prstClr>
                </a:solidFill>
              </a:rPr>
              <a:pPr/>
              <a:t>25/01/2024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FA9CAA-2077-445E-8349-4CFBDA78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6311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4D5BF17-4E3A-4EF3-BEF0-1AAA71D4D04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3587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3F61D5E-F37E-41D4-889F-F05BF02CC1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19480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609600" y="1600205"/>
            <a:ext cx="10972800" cy="4525963"/>
          </a:xfrm>
        </p:spPr>
        <p:txBody>
          <a:bodyPr/>
          <a:lstStyle/>
          <a:p>
            <a:pPr lvl="0"/>
            <a:endParaRPr lang="vi-VN"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715799-F934-4824-83BE-B5019F8CF0FF}"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7013870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5"/>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6197600" y="1600205"/>
            <a:ext cx="5384800" cy="4525963"/>
          </a:xfrm>
        </p:spPr>
        <p:txBody>
          <a:bodyPr rtlCol="0">
            <a:normAutofit/>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62F587-D18F-4737-AA00-E5F994FAE52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99055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2"/>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BFCCB9-EE16-4C5A-A92D-04B0408C6B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525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4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B77833-A7A3-40C0-89F7-4AD0FF8A08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211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6.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B5C00100-C320-4297-A86D-2D2A4A09E1F5}" type="slidenum">
              <a:rPr lang="en-US">
                <a:solidFill>
                  <a:prstClr val="black">
                    <a:tint val="75000"/>
                  </a:prstClr>
                </a:solidFill>
                <a:latin typeface="Times New Roman" pitchFamily="18" charset="0"/>
              </a:rPr>
              <a:pPr fontAlgn="base">
                <a:spcBef>
                  <a:spcPct val="0"/>
                </a:spcBef>
                <a:spcAft>
                  <a:spcPct val="0"/>
                </a:spcAft>
                <a:defRPr/>
              </a:pPr>
              <a:t>‹#›</a:t>
            </a:fld>
            <a:endParaRPr 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2461670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1" rIns="91402" bIns="45701"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6"/>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1" rIns="91402" bIns="45701"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4" name="Date Placeholder 3"/>
          <p:cNvSpPr>
            <a:spLocks noGrp="1"/>
          </p:cNvSpPr>
          <p:nvPr>
            <p:ph type="dt" sz="half" idx="2"/>
          </p:nvPr>
        </p:nvSpPr>
        <p:spPr>
          <a:xfrm>
            <a:off x="609600" y="6356360"/>
            <a:ext cx="2844800" cy="366183"/>
          </a:xfrm>
          <a:prstGeom prst="rect">
            <a:avLst/>
          </a:prstGeom>
        </p:spPr>
        <p:txBody>
          <a:bodyPr vert="horz" lIns="91402" tIns="45701" rIns="91402" bIns="45701"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3EE8C0B-341F-49A7-ACFE-FE59B86E6A1B}" type="datetimeFigureOut">
              <a:rPr lang="en-US">
                <a:solidFill>
                  <a:prstClr val="black">
                    <a:tint val="75000"/>
                  </a:prstClr>
                </a:solidFill>
              </a:rPr>
              <a:pPr>
                <a:defRPr/>
              </a:pPr>
              <a:t>25/01/2024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60"/>
            <a:ext cx="3860800" cy="366183"/>
          </a:xfrm>
          <a:prstGeom prst="rect">
            <a:avLst/>
          </a:prstGeom>
        </p:spPr>
        <p:txBody>
          <a:bodyPr vert="horz" lIns="91402" tIns="45701" rIns="91402" bIns="45701"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0"/>
            <a:ext cx="2844800" cy="366183"/>
          </a:xfrm>
          <a:prstGeom prst="rect">
            <a:avLst/>
          </a:prstGeom>
        </p:spPr>
        <p:txBody>
          <a:bodyPr vert="horz" wrap="square" lIns="91402" tIns="45701" rIns="91402" bIns="45701"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fontAlgn="base">
              <a:spcBef>
                <a:spcPct val="0"/>
              </a:spcBef>
              <a:spcAft>
                <a:spcPct val="0"/>
              </a:spcAft>
              <a:defRPr/>
            </a:pPr>
            <a:fld id="{7660AFE2-3590-4824-B46E-1097321B3F0D}" type="slidenum">
              <a:rPr lang="en-US" altLang="en-US">
                <a:cs typeface="Arial" pitchFamily="34" charset="0"/>
              </a:rPr>
              <a:pPr fontAlgn="base">
                <a:spcBef>
                  <a:spcPct val="0"/>
                </a:spcBef>
                <a:spcAft>
                  <a:spcPct val="0"/>
                </a:spcAft>
                <a:defRPr/>
              </a:pPr>
              <a:t>‹#›</a:t>
            </a:fld>
            <a:endParaRPr lang="en-US" altLang="en-US">
              <a:cs typeface="Arial" pitchFamily="34" charset="0"/>
            </a:endParaRPr>
          </a:p>
        </p:txBody>
      </p:sp>
    </p:spTree>
    <p:extLst>
      <p:ext uri="{BB962C8B-B14F-4D97-AF65-F5344CB8AC3E}">
        <p14:creationId xmlns:p14="http://schemas.microsoft.com/office/powerpoint/2010/main" val="8119361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6974" algn="ctr" rtl="0" fontAlgn="base">
        <a:spcBef>
          <a:spcPct val="0"/>
        </a:spcBef>
        <a:spcAft>
          <a:spcPct val="0"/>
        </a:spcAft>
        <a:defRPr sz="4400">
          <a:solidFill>
            <a:schemeClr val="tx1"/>
          </a:solidFill>
          <a:latin typeface="Times New Roman" pitchFamily="18" charset="0"/>
          <a:cs typeface="Times New Roman" pitchFamily="18" charset="0"/>
        </a:defRPr>
      </a:lvl6pPr>
      <a:lvl7pPr marL="913973" algn="ctr" rtl="0" fontAlgn="base">
        <a:spcBef>
          <a:spcPct val="0"/>
        </a:spcBef>
        <a:spcAft>
          <a:spcPct val="0"/>
        </a:spcAft>
        <a:defRPr sz="4400">
          <a:solidFill>
            <a:schemeClr val="tx1"/>
          </a:solidFill>
          <a:latin typeface="Times New Roman" pitchFamily="18" charset="0"/>
          <a:cs typeface="Times New Roman" pitchFamily="18" charset="0"/>
        </a:defRPr>
      </a:lvl7pPr>
      <a:lvl8pPr marL="1370954" algn="ctr" rtl="0" fontAlgn="base">
        <a:spcBef>
          <a:spcPct val="0"/>
        </a:spcBef>
        <a:spcAft>
          <a:spcPct val="0"/>
        </a:spcAft>
        <a:defRPr sz="4400">
          <a:solidFill>
            <a:schemeClr val="tx1"/>
          </a:solidFill>
          <a:latin typeface="Times New Roman" pitchFamily="18" charset="0"/>
          <a:cs typeface="Times New Roman" pitchFamily="18" charset="0"/>
        </a:defRPr>
      </a:lvl8pPr>
      <a:lvl9pPr marL="1827944"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1313" indent="-341313" algn="l" rtl="0" eaLnBrk="0" fontAlgn="base" hangingPunct="0">
        <a:spcBef>
          <a:spcPct val="20000"/>
        </a:spcBef>
        <a:spcAft>
          <a:spcPct val="0"/>
        </a:spcAft>
        <a:buFont typeface="Arial" pitchFamily="34" charset="0"/>
        <a:buChar char="•"/>
        <a:defRPr sz="4000" kern="1200">
          <a:solidFill>
            <a:schemeClr val="tx1"/>
          </a:solidFill>
          <a:latin typeface="Times New Roman" pitchFamily="18" charset="0"/>
          <a:ea typeface="+mn-ea"/>
          <a:cs typeface="Times New Roman" pitchFamily="18" charset="0"/>
        </a:defRPr>
      </a:lvl1pPr>
      <a:lvl2pPr marL="741363" indent="-284163" algn="l" rtl="0" eaLnBrk="0" fontAlgn="base" hangingPunct="0">
        <a:spcBef>
          <a:spcPct val="20000"/>
        </a:spcBef>
        <a:spcAft>
          <a:spcPct val="0"/>
        </a:spcAft>
        <a:buFont typeface="Arial" pitchFamily="34" charset="0"/>
        <a:buChar char="–"/>
        <a:defRPr sz="4000" kern="1200">
          <a:solidFill>
            <a:schemeClr val="tx1"/>
          </a:solidFill>
          <a:latin typeface="Times New Roman" pitchFamily="18" charset="0"/>
          <a:ea typeface="+mn-ea"/>
          <a:cs typeface="Times New Roman" pitchFamily="18" charset="0"/>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Times New Roman" pitchFamily="18" charset="0"/>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imes New Roman" pitchFamily="18" charset="0"/>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imes New Roman" pitchFamily="18" charset="0"/>
        </a:defRPr>
      </a:lvl5pPr>
      <a:lvl6pPr marL="2513403" indent="-228486" algn="l" defTabSz="9139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394" indent="-228486" algn="l" defTabSz="9139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76" indent="-228486" algn="l" defTabSz="9139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57" indent="-228486" algn="l" defTabSz="9139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3" rtl="0" eaLnBrk="1" latinLnBrk="0" hangingPunct="1">
        <a:defRPr sz="1800" kern="1200">
          <a:solidFill>
            <a:schemeClr val="tx1"/>
          </a:solidFill>
          <a:latin typeface="+mn-lt"/>
          <a:ea typeface="+mn-ea"/>
          <a:cs typeface="+mn-cs"/>
        </a:defRPr>
      </a:lvl1pPr>
      <a:lvl2pPr marL="456974" algn="l" defTabSz="913973" rtl="0" eaLnBrk="1" latinLnBrk="0" hangingPunct="1">
        <a:defRPr sz="1800" kern="1200">
          <a:solidFill>
            <a:schemeClr val="tx1"/>
          </a:solidFill>
          <a:latin typeface="+mn-lt"/>
          <a:ea typeface="+mn-ea"/>
          <a:cs typeface="+mn-cs"/>
        </a:defRPr>
      </a:lvl2pPr>
      <a:lvl3pPr marL="913973" algn="l" defTabSz="913973" rtl="0" eaLnBrk="1" latinLnBrk="0" hangingPunct="1">
        <a:defRPr sz="1800" kern="1200">
          <a:solidFill>
            <a:schemeClr val="tx1"/>
          </a:solidFill>
          <a:latin typeface="+mn-lt"/>
          <a:ea typeface="+mn-ea"/>
          <a:cs typeface="+mn-cs"/>
        </a:defRPr>
      </a:lvl3pPr>
      <a:lvl4pPr marL="1370954" algn="l" defTabSz="913973" rtl="0" eaLnBrk="1" latinLnBrk="0" hangingPunct="1">
        <a:defRPr sz="1800" kern="1200">
          <a:solidFill>
            <a:schemeClr val="tx1"/>
          </a:solidFill>
          <a:latin typeface="+mn-lt"/>
          <a:ea typeface="+mn-ea"/>
          <a:cs typeface="+mn-cs"/>
        </a:defRPr>
      </a:lvl4pPr>
      <a:lvl5pPr marL="1827944" algn="l" defTabSz="913973" rtl="0" eaLnBrk="1" latinLnBrk="0" hangingPunct="1">
        <a:defRPr sz="1800" kern="1200">
          <a:solidFill>
            <a:schemeClr val="tx1"/>
          </a:solidFill>
          <a:latin typeface="+mn-lt"/>
          <a:ea typeface="+mn-ea"/>
          <a:cs typeface="+mn-cs"/>
        </a:defRPr>
      </a:lvl5pPr>
      <a:lvl6pPr marL="2284917" algn="l" defTabSz="913973" rtl="0" eaLnBrk="1" latinLnBrk="0" hangingPunct="1">
        <a:defRPr sz="1800" kern="1200">
          <a:solidFill>
            <a:schemeClr val="tx1"/>
          </a:solidFill>
          <a:latin typeface="+mn-lt"/>
          <a:ea typeface="+mn-ea"/>
          <a:cs typeface="+mn-cs"/>
        </a:defRPr>
      </a:lvl6pPr>
      <a:lvl7pPr marL="2741891" algn="l" defTabSz="913973" rtl="0" eaLnBrk="1" latinLnBrk="0" hangingPunct="1">
        <a:defRPr sz="1800" kern="1200">
          <a:solidFill>
            <a:schemeClr val="tx1"/>
          </a:solidFill>
          <a:latin typeface="+mn-lt"/>
          <a:ea typeface="+mn-ea"/>
          <a:cs typeface="+mn-cs"/>
        </a:defRPr>
      </a:lvl7pPr>
      <a:lvl8pPr marL="3198880" algn="l" defTabSz="913973" rtl="0" eaLnBrk="1" latinLnBrk="0" hangingPunct="1">
        <a:defRPr sz="1800" kern="1200">
          <a:solidFill>
            <a:schemeClr val="tx1"/>
          </a:solidFill>
          <a:latin typeface="+mn-lt"/>
          <a:ea typeface="+mn-ea"/>
          <a:cs typeface="+mn-cs"/>
        </a:defRPr>
      </a:lvl8pPr>
      <a:lvl9pPr marL="3655862" algn="l" defTabSz="91397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1" rIns="91402" bIns="45701"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4"/>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2" tIns="45701" rIns="91402" bIns="45701"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4" name="Date Placeholder 3"/>
          <p:cNvSpPr>
            <a:spLocks noGrp="1"/>
          </p:cNvSpPr>
          <p:nvPr>
            <p:ph type="dt" sz="half" idx="2"/>
          </p:nvPr>
        </p:nvSpPr>
        <p:spPr>
          <a:xfrm>
            <a:off x="609600" y="6356354"/>
            <a:ext cx="2844800" cy="366183"/>
          </a:xfrm>
          <a:prstGeom prst="rect">
            <a:avLst/>
          </a:prstGeom>
        </p:spPr>
        <p:txBody>
          <a:bodyPr vert="horz" lIns="91402" tIns="45701" rIns="91402" bIns="45701"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3EE8C0B-341F-49A7-ACFE-FE59B86E6A1B}" type="datetimeFigureOut">
              <a:rPr lang="en-US">
                <a:solidFill>
                  <a:prstClr val="black">
                    <a:tint val="75000"/>
                  </a:prstClr>
                </a:solidFill>
              </a:rPr>
              <a:pPr>
                <a:defRPr/>
              </a:pPr>
              <a:t>25/01/2024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4"/>
            <a:ext cx="3860800" cy="366183"/>
          </a:xfrm>
          <a:prstGeom prst="rect">
            <a:avLst/>
          </a:prstGeom>
        </p:spPr>
        <p:txBody>
          <a:bodyPr vert="horz" lIns="91402" tIns="45701" rIns="91402" bIns="45701"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4"/>
            <a:ext cx="2844800" cy="366183"/>
          </a:xfrm>
          <a:prstGeom prst="rect">
            <a:avLst/>
          </a:prstGeom>
        </p:spPr>
        <p:txBody>
          <a:bodyPr vert="horz" wrap="square" lIns="91402" tIns="45701" rIns="91402" bIns="45701"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fontAlgn="base">
              <a:spcBef>
                <a:spcPct val="0"/>
              </a:spcBef>
              <a:spcAft>
                <a:spcPct val="0"/>
              </a:spcAft>
              <a:defRPr/>
            </a:pPr>
            <a:fld id="{7660AFE2-3590-4824-B46E-1097321B3F0D}" type="slidenum">
              <a:rPr lang="en-US" altLang="en-US">
                <a:cs typeface="Arial" pitchFamily="34" charset="0"/>
              </a:rPr>
              <a:pPr fontAlgn="base">
                <a:spcBef>
                  <a:spcPct val="0"/>
                </a:spcBef>
                <a:spcAft>
                  <a:spcPct val="0"/>
                </a:spcAft>
                <a:defRPr/>
              </a:pPr>
              <a:t>‹#›</a:t>
            </a:fld>
            <a:endParaRPr lang="en-US" altLang="en-US">
              <a:cs typeface="Arial" pitchFamily="34" charset="0"/>
            </a:endParaRPr>
          </a:p>
        </p:txBody>
      </p:sp>
    </p:spTree>
    <p:extLst>
      <p:ext uri="{BB962C8B-B14F-4D97-AF65-F5344CB8AC3E}">
        <p14:creationId xmlns:p14="http://schemas.microsoft.com/office/powerpoint/2010/main" val="18532355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6974" algn="ctr" rtl="0" fontAlgn="base">
        <a:spcBef>
          <a:spcPct val="0"/>
        </a:spcBef>
        <a:spcAft>
          <a:spcPct val="0"/>
        </a:spcAft>
        <a:defRPr sz="4400">
          <a:solidFill>
            <a:schemeClr val="tx1"/>
          </a:solidFill>
          <a:latin typeface="Times New Roman" pitchFamily="18" charset="0"/>
          <a:cs typeface="Times New Roman" pitchFamily="18" charset="0"/>
        </a:defRPr>
      </a:lvl6pPr>
      <a:lvl7pPr marL="913973" algn="ctr" rtl="0" fontAlgn="base">
        <a:spcBef>
          <a:spcPct val="0"/>
        </a:spcBef>
        <a:spcAft>
          <a:spcPct val="0"/>
        </a:spcAft>
        <a:defRPr sz="4400">
          <a:solidFill>
            <a:schemeClr val="tx1"/>
          </a:solidFill>
          <a:latin typeface="Times New Roman" pitchFamily="18" charset="0"/>
          <a:cs typeface="Times New Roman" pitchFamily="18" charset="0"/>
        </a:defRPr>
      </a:lvl7pPr>
      <a:lvl8pPr marL="1370954" algn="ctr" rtl="0" fontAlgn="base">
        <a:spcBef>
          <a:spcPct val="0"/>
        </a:spcBef>
        <a:spcAft>
          <a:spcPct val="0"/>
        </a:spcAft>
        <a:defRPr sz="4400">
          <a:solidFill>
            <a:schemeClr val="tx1"/>
          </a:solidFill>
          <a:latin typeface="Times New Roman" pitchFamily="18" charset="0"/>
          <a:cs typeface="Times New Roman" pitchFamily="18" charset="0"/>
        </a:defRPr>
      </a:lvl8pPr>
      <a:lvl9pPr marL="1827944" algn="ctr" rtl="0" fontAlgn="base">
        <a:spcBef>
          <a:spcPct val="0"/>
        </a:spcBef>
        <a:spcAft>
          <a:spcPct val="0"/>
        </a:spcAft>
        <a:defRPr sz="4400">
          <a:solidFill>
            <a:schemeClr val="tx1"/>
          </a:solidFill>
          <a:latin typeface="Times New Roman" pitchFamily="18" charset="0"/>
          <a:cs typeface="Times New Roman" pitchFamily="18" charset="0"/>
        </a:defRPr>
      </a:lvl9pPr>
    </p:titleStyle>
    <p:bodyStyle>
      <a:lvl1pPr marL="341313" indent="-341313" algn="l" rtl="0" eaLnBrk="0" fontAlgn="base" hangingPunct="0">
        <a:spcBef>
          <a:spcPct val="20000"/>
        </a:spcBef>
        <a:spcAft>
          <a:spcPct val="0"/>
        </a:spcAft>
        <a:buFont typeface="Arial" pitchFamily="34" charset="0"/>
        <a:buChar char="•"/>
        <a:defRPr sz="4000" kern="1200">
          <a:solidFill>
            <a:schemeClr val="tx1"/>
          </a:solidFill>
          <a:latin typeface="Times New Roman" pitchFamily="18" charset="0"/>
          <a:ea typeface="+mn-ea"/>
          <a:cs typeface="Times New Roman" pitchFamily="18" charset="0"/>
        </a:defRPr>
      </a:lvl1pPr>
      <a:lvl2pPr marL="741363" indent="-284163" algn="l" rtl="0" eaLnBrk="0" fontAlgn="base" hangingPunct="0">
        <a:spcBef>
          <a:spcPct val="20000"/>
        </a:spcBef>
        <a:spcAft>
          <a:spcPct val="0"/>
        </a:spcAft>
        <a:buFont typeface="Arial" pitchFamily="34" charset="0"/>
        <a:buChar char="–"/>
        <a:defRPr sz="4000" kern="1200">
          <a:solidFill>
            <a:schemeClr val="tx1"/>
          </a:solidFill>
          <a:latin typeface="Times New Roman" pitchFamily="18" charset="0"/>
          <a:ea typeface="+mn-ea"/>
          <a:cs typeface="Times New Roman" pitchFamily="18" charset="0"/>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Times New Roman" pitchFamily="18" charset="0"/>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imes New Roman" pitchFamily="18" charset="0"/>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Times New Roman" pitchFamily="18" charset="0"/>
        </a:defRPr>
      </a:lvl5pPr>
      <a:lvl6pPr marL="2513403" indent="-228486" algn="l" defTabSz="9139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394" indent="-228486" algn="l" defTabSz="9139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76" indent="-228486" algn="l" defTabSz="9139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57" indent="-228486" algn="l" defTabSz="9139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3" rtl="0" eaLnBrk="1" latinLnBrk="0" hangingPunct="1">
        <a:defRPr sz="1800" kern="1200">
          <a:solidFill>
            <a:schemeClr val="tx1"/>
          </a:solidFill>
          <a:latin typeface="+mn-lt"/>
          <a:ea typeface="+mn-ea"/>
          <a:cs typeface="+mn-cs"/>
        </a:defRPr>
      </a:lvl1pPr>
      <a:lvl2pPr marL="456974" algn="l" defTabSz="913973" rtl="0" eaLnBrk="1" latinLnBrk="0" hangingPunct="1">
        <a:defRPr sz="1800" kern="1200">
          <a:solidFill>
            <a:schemeClr val="tx1"/>
          </a:solidFill>
          <a:latin typeface="+mn-lt"/>
          <a:ea typeface="+mn-ea"/>
          <a:cs typeface="+mn-cs"/>
        </a:defRPr>
      </a:lvl2pPr>
      <a:lvl3pPr marL="913973" algn="l" defTabSz="913973" rtl="0" eaLnBrk="1" latinLnBrk="0" hangingPunct="1">
        <a:defRPr sz="1800" kern="1200">
          <a:solidFill>
            <a:schemeClr val="tx1"/>
          </a:solidFill>
          <a:latin typeface="+mn-lt"/>
          <a:ea typeface="+mn-ea"/>
          <a:cs typeface="+mn-cs"/>
        </a:defRPr>
      </a:lvl3pPr>
      <a:lvl4pPr marL="1370954" algn="l" defTabSz="913973" rtl="0" eaLnBrk="1" latinLnBrk="0" hangingPunct="1">
        <a:defRPr sz="1800" kern="1200">
          <a:solidFill>
            <a:schemeClr val="tx1"/>
          </a:solidFill>
          <a:latin typeface="+mn-lt"/>
          <a:ea typeface="+mn-ea"/>
          <a:cs typeface="+mn-cs"/>
        </a:defRPr>
      </a:lvl4pPr>
      <a:lvl5pPr marL="1827944" algn="l" defTabSz="913973" rtl="0" eaLnBrk="1" latinLnBrk="0" hangingPunct="1">
        <a:defRPr sz="1800" kern="1200">
          <a:solidFill>
            <a:schemeClr val="tx1"/>
          </a:solidFill>
          <a:latin typeface="+mn-lt"/>
          <a:ea typeface="+mn-ea"/>
          <a:cs typeface="+mn-cs"/>
        </a:defRPr>
      </a:lvl5pPr>
      <a:lvl6pPr marL="2284917" algn="l" defTabSz="913973" rtl="0" eaLnBrk="1" latinLnBrk="0" hangingPunct="1">
        <a:defRPr sz="1800" kern="1200">
          <a:solidFill>
            <a:schemeClr val="tx1"/>
          </a:solidFill>
          <a:latin typeface="+mn-lt"/>
          <a:ea typeface="+mn-ea"/>
          <a:cs typeface="+mn-cs"/>
        </a:defRPr>
      </a:lvl6pPr>
      <a:lvl7pPr marL="2741891" algn="l" defTabSz="913973" rtl="0" eaLnBrk="1" latinLnBrk="0" hangingPunct="1">
        <a:defRPr sz="1800" kern="1200">
          <a:solidFill>
            <a:schemeClr val="tx1"/>
          </a:solidFill>
          <a:latin typeface="+mn-lt"/>
          <a:ea typeface="+mn-ea"/>
          <a:cs typeface="+mn-cs"/>
        </a:defRPr>
      </a:lvl7pPr>
      <a:lvl8pPr marL="3198880" algn="l" defTabSz="913973" rtl="0" eaLnBrk="1" latinLnBrk="0" hangingPunct="1">
        <a:defRPr sz="1800" kern="1200">
          <a:solidFill>
            <a:schemeClr val="tx1"/>
          </a:solidFill>
          <a:latin typeface="+mn-lt"/>
          <a:ea typeface="+mn-ea"/>
          <a:cs typeface="+mn-cs"/>
        </a:defRPr>
      </a:lvl8pPr>
      <a:lvl9pPr marL="3655862" algn="l" defTabSz="91397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5E4DDC4B-AD97-473A-969E-3427171208D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3340503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B5C00100-C320-4297-A86D-2D2A4A09E1F5}" type="slidenum">
              <a:rPr lang="en-US" smtClean="0">
                <a:solidFill>
                  <a:prstClr val="black">
                    <a:tint val="75000"/>
                  </a:prstClr>
                </a:solidFill>
                <a:latin typeface="Times New Roman" pitchFamily="18" charset="0"/>
              </a:rPr>
              <a:pPr fontAlgn="base">
                <a:spcBef>
                  <a:spcPct val="0"/>
                </a:spcBef>
                <a:spcAft>
                  <a:spcPct val="0"/>
                </a:spcAft>
                <a:defRPr/>
              </a:pPr>
              <a:t>‹#›</a:t>
            </a:fld>
            <a:endParaRPr 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5260296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B5C00100-C320-4297-A86D-2D2A4A09E1F5}" type="slidenum">
              <a:rPr lang="en-US" smtClean="0">
                <a:solidFill>
                  <a:prstClr val="black">
                    <a:tint val="75000"/>
                  </a:prstClr>
                </a:solidFill>
                <a:latin typeface="Times New Roman" pitchFamily="18" charset="0"/>
              </a:rPr>
              <a:pPr fontAlgn="base">
                <a:spcBef>
                  <a:spcPct val="0"/>
                </a:spcBef>
                <a:spcAft>
                  <a:spcPct val="0"/>
                </a:spcAft>
                <a:defRPr/>
              </a:pPr>
              <a:t>‹#›</a:t>
            </a:fld>
            <a:endParaRPr 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423083320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9.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gif"/><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gif"/><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3" Type="http://schemas.openxmlformats.org/officeDocument/2006/relationships/hyperlink" Target="TUAN%20HOAN%20MAU/Lan%20-%20Chuy&#7879;n%20c&#7911;a%20&#272;&#7889;m%20-%20T&#7853;p%20455-%20B&#7883;%20con%20r&#7855;n%20c&#7855;n%20-%20FULL%20HD.mp4"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19" Type="http://schemas.openxmlformats.org/officeDocument/2006/relationships/image" Target="../media/image44.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7.xml"/><Relationship Id="rId1" Type="http://schemas.openxmlformats.org/officeDocument/2006/relationships/audio" Target="file:///F:\thao%20giang%20cum\lovestory.mp3" TargetMode="Externa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1_204"/>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886200" y="2819400"/>
            <a:ext cx="3810000" cy="2667000"/>
          </a:xfrm>
          <a:noFill/>
        </p:spPr>
      </p:pic>
      <p:sp>
        <p:nvSpPr>
          <p:cNvPr id="131075" name="WordArt 3"/>
          <p:cNvSpPr>
            <a:spLocks noChangeArrowheads="1" noChangeShapeType="1" noTextEdit="1"/>
          </p:cNvSpPr>
          <p:nvPr/>
        </p:nvSpPr>
        <p:spPr bwMode="auto">
          <a:xfrm>
            <a:off x="3048000" y="2771784"/>
            <a:ext cx="5715000" cy="1571625"/>
          </a:xfrm>
          <a:prstGeom prst="rect">
            <a:avLst/>
          </a:prstGeom>
        </p:spPr>
        <p:txBody>
          <a:bodyPr spcFirstLastPara="1" wrap="none" fromWordArt="1">
            <a:prstTxWarp prst="textArchUp">
              <a:avLst>
                <a:gd name="adj" fmla="val 10865708"/>
              </a:avLst>
            </a:prstTxWarp>
          </a:bodyPr>
          <a:lstStyle/>
          <a:p>
            <a:pPr algn="ctr" fontAlgn="base">
              <a:spcBef>
                <a:spcPct val="0"/>
              </a:spcBef>
              <a:spcAft>
                <a:spcPct val="0"/>
              </a:spcAft>
            </a:pPr>
            <a:r>
              <a:rPr lang="en-US" sz="3600" b="1" kern="10" dirty="0">
                <a:ln w="9525">
                  <a:solidFill>
                    <a:srgbClr val="008000"/>
                  </a:solidFill>
                  <a:round/>
                  <a:headEnd/>
                  <a:tailEnd/>
                </a:ln>
                <a:solidFill>
                  <a:srgbClr val="FF0000"/>
                </a:solidFill>
                <a:latin typeface="Times New Roman"/>
                <a:cs typeface="Times New Roman"/>
              </a:rPr>
              <a:t>NHIỆT LIỆT CHÀO MỪNG </a:t>
            </a:r>
          </a:p>
          <a:p>
            <a:pPr algn="ctr" fontAlgn="base">
              <a:spcBef>
                <a:spcPct val="0"/>
              </a:spcBef>
              <a:spcAft>
                <a:spcPct val="0"/>
              </a:spcAft>
            </a:pPr>
            <a:endParaRPr lang="en-US" sz="3600" b="1" kern="10" dirty="0">
              <a:ln w="9525">
                <a:solidFill>
                  <a:srgbClr val="008000"/>
                </a:solidFill>
                <a:round/>
                <a:headEnd/>
                <a:tailEnd/>
              </a:ln>
              <a:solidFill>
                <a:srgbClr val="FF0000"/>
              </a:solidFill>
              <a:latin typeface="Times New Roman"/>
              <a:cs typeface="Times New Roman"/>
            </a:endParaRPr>
          </a:p>
          <a:p>
            <a:pPr algn="ctr" fontAlgn="base">
              <a:spcBef>
                <a:spcPct val="0"/>
              </a:spcBef>
              <a:spcAft>
                <a:spcPct val="0"/>
              </a:spcAft>
            </a:pPr>
            <a:r>
              <a:rPr lang="en-US" sz="3600" b="1" kern="10" dirty="0">
                <a:ln w="9525">
                  <a:solidFill>
                    <a:srgbClr val="008000"/>
                  </a:solidFill>
                  <a:round/>
                  <a:headEnd/>
                  <a:tailEnd/>
                </a:ln>
                <a:solidFill>
                  <a:srgbClr val="FF0000"/>
                </a:solidFill>
                <a:latin typeface="Times New Roman"/>
                <a:cs typeface="Times New Roman"/>
              </a:rPr>
              <a:t>CÁC THẦY CÔ GIÁO VÀ CÁC EM HỌC SINH</a:t>
            </a:r>
          </a:p>
          <a:p>
            <a:pPr algn="ctr" fontAlgn="base">
              <a:spcBef>
                <a:spcPct val="0"/>
              </a:spcBef>
              <a:spcAft>
                <a:spcPct val="0"/>
              </a:spcAft>
            </a:pPr>
            <a:r>
              <a:rPr lang="en-US" sz="3600" b="1" kern="10" dirty="0">
                <a:ln w="9525">
                  <a:solidFill>
                    <a:srgbClr val="008000"/>
                  </a:solidFill>
                  <a:round/>
                  <a:headEnd/>
                  <a:tailEnd/>
                </a:ln>
                <a:solidFill>
                  <a:srgbClr val="FF0000"/>
                </a:solidFill>
                <a:latin typeface="Times New Roman"/>
                <a:cs typeface="Times New Roman"/>
              </a:rPr>
              <a:t> </a:t>
            </a:r>
          </a:p>
          <a:p>
            <a:pPr algn="ctr" fontAlgn="base">
              <a:spcBef>
                <a:spcPct val="0"/>
              </a:spcBef>
              <a:spcAft>
                <a:spcPct val="0"/>
              </a:spcAft>
            </a:pPr>
            <a:endParaRPr lang="en-US" sz="3600" b="1" kern="10" dirty="0">
              <a:ln w="9525">
                <a:solidFill>
                  <a:srgbClr val="008000"/>
                </a:solidFill>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val="2693166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131075"/>
                                        </p:tgtEl>
                                        <p:attrNameLst>
                                          <p:attrName>style.color</p:attrName>
                                        </p:attrNameLst>
                                      </p:cBhvr>
                                      <p:by>
                                        <p:hsl h="-7200000" s="0" l="0"/>
                                      </p:by>
                                    </p:animClr>
                                    <p:animClr clrSpc="hsl" dir="cw">
                                      <p:cBhvr>
                                        <p:cTn id="7" dur="2000" fill="hold"/>
                                        <p:tgtEl>
                                          <p:spTgt spid="131075"/>
                                        </p:tgtEl>
                                        <p:attrNameLst>
                                          <p:attrName>fillcolor</p:attrName>
                                        </p:attrNameLst>
                                      </p:cBhvr>
                                      <p:by>
                                        <p:hsl h="-7200000" s="0" l="0"/>
                                      </p:by>
                                    </p:animClr>
                                    <p:animClr clrSpc="hsl" dir="cw">
                                      <p:cBhvr>
                                        <p:cTn id="8" dur="2000" fill="hold"/>
                                        <p:tgtEl>
                                          <p:spTgt spid="131075"/>
                                        </p:tgtEl>
                                        <p:attrNameLst>
                                          <p:attrName>stroke.color</p:attrName>
                                        </p:attrNameLst>
                                      </p:cBhvr>
                                      <p:by>
                                        <p:hsl h="-7200000" s="0" l="0"/>
                                      </p:by>
                                    </p:animClr>
                                    <p:set>
                                      <p:cBhvr>
                                        <p:cTn id="9" dur="2000" fill="hold"/>
                                        <p:tgtEl>
                                          <p:spTgt spid="1310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14600" y="52391"/>
            <a:ext cx="7543800" cy="709612"/>
          </a:xfrm>
          <a:solidFill>
            <a:schemeClr val="accent2">
              <a:lumMod val="60000"/>
              <a:lumOff val="40000"/>
            </a:schemeClr>
          </a:solidFill>
        </p:spPr>
        <p:txBody>
          <a:bodyPr/>
          <a:lstStyle/>
          <a:p>
            <a:pPr algn="l" eaLnBrk="1" hangingPunct="1">
              <a:defRPr/>
            </a:pP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22  </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10   TUẦN HOÀN </a:t>
            </a:r>
            <a:r>
              <a:rPr lang="vi-VN" sz="2800" b="1" dirty="0">
                <a:solidFill>
                  <a:srgbClr val="FF0000"/>
                </a:solidFill>
                <a:cs typeface="Times New Roman" pitchFamily="18" charset="0"/>
              </a:rPr>
              <a:t>Ở  ĐỘNG VẬT </a:t>
            </a:r>
            <a:endParaRPr lang="en-US" sz="2800" b="1" dirty="0">
              <a:solidFill>
                <a:srgbClr val="FF0000"/>
              </a:solidFill>
              <a:latin typeface="Times New Roman" pitchFamily="18" charset="0"/>
              <a:cs typeface="Times New Roman" pitchFamily="18" charset="0"/>
            </a:endParaRPr>
          </a:p>
        </p:txBody>
      </p:sp>
      <p:sp>
        <p:nvSpPr>
          <p:cNvPr id="19459" name="Content Placeholder 2"/>
          <p:cNvSpPr>
            <a:spLocks noGrp="1"/>
          </p:cNvSpPr>
          <p:nvPr>
            <p:ph idx="1"/>
          </p:nvPr>
        </p:nvSpPr>
        <p:spPr>
          <a:xfrm>
            <a:off x="1905015" y="762012"/>
            <a:ext cx="8601075" cy="5949951"/>
          </a:xfrm>
        </p:spPr>
        <p:txBody>
          <a:bodyPr/>
          <a:lstStyle/>
          <a:p>
            <a:pPr marL="0" indent="0" eaLnBrk="1" hangingPunct="1">
              <a:lnSpc>
                <a:spcPct val="150000"/>
              </a:lnSpc>
              <a:spcBef>
                <a:spcPct val="0"/>
              </a:spcBef>
              <a:buNone/>
            </a:pPr>
            <a:r>
              <a:rPr lang="en-US" altLang="en-US" sz="2400" b="1" dirty="0">
                <a:solidFill>
                  <a:srgbClr val="002060"/>
                </a:solidFill>
                <a:latin typeface="Times New Roman" pitchFamily="18" charset="0"/>
                <a:cs typeface="Times New Roman" pitchFamily="18" charset="0"/>
                <a:sym typeface="Wingdings" pitchFamily="2" charset="2"/>
              </a:rPr>
              <a:t>I. </a:t>
            </a:r>
            <a:r>
              <a:rPr lang="vi-VN" altLang="en-US" sz="2400" b="1" dirty="0">
                <a:solidFill>
                  <a:srgbClr val="002060"/>
                </a:solidFill>
                <a:latin typeface="Times New Roman" pitchFamily="18" charset="0"/>
                <a:cs typeface="Times New Roman" pitchFamily="18" charset="0"/>
                <a:sym typeface="Wingdings" pitchFamily="2" charset="2"/>
              </a:rPr>
              <a:t>KHÁI QUÁT VỀ HỆ VẬN CHUYỂN</a:t>
            </a:r>
            <a:endParaRPr lang="en-US" altLang="en-US" sz="2400" b="1" dirty="0">
              <a:solidFill>
                <a:srgbClr val="002060"/>
              </a:solidFill>
              <a:latin typeface="Times New Roman" pitchFamily="18" charset="0"/>
              <a:cs typeface="Times New Roman" pitchFamily="18" charset="0"/>
              <a:sym typeface="Wingdings" pitchFamily="2" charset="2"/>
            </a:endParaRPr>
          </a:p>
          <a:p>
            <a:pPr marL="0" indent="0" eaLnBrk="1" hangingPunct="1">
              <a:lnSpc>
                <a:spcPct val="150000"/>
              </a:lnSpc>
              <a:spcBef>
                <a:spcPct val="0"/>
              </a:spcBef>
              <a:buNone/>
            </a:pPr>
            <a:r>
              <a:rPr lang="en-US" altLang="en-US" sz="2400" b="1" dirty="0">
                <a:solidFill>
                  <a:srgbClr val="002060"/>
                </a:solidFill>
                <a:latin typeface="Times New Roman" pitchFamily="18" charset="0"/>
                <a:cs typeface="Times New Roman" pitchFamily="18" charset="0"/>
                <a:sym typeface="Wingdings" pitchFamily="2" charset="2"/>
              </a:rPr>
              <a:t>II. CÁC DẠNG HỆ TUẦN HOÀN </a:t>
            </a:r>
          </a:p>
          <a:p>
            <a:pPr marL="0" indent="0" eaLnBrk="1" hangingPunct="1">
              <a:lnSpc>
                <a:spcPct val="150000"/>
              </a:lnSpc>
              <a:spcBef>
                <a:spcPct val="0"/>
              </a:spcBef>
              <a:buNone/>
            </a:pPr>
            <a:r>
              <a:rPr lang="en-US" altLang="en-US" sz="2400" b="1" dirty="0">
                <a:solidFill>
                  <a:srgbClr val="002060"/>
                </a:solidFill>
                <a:latin typeface="Times New Roman" pitchFamily="18" charset="0"/>
                <a:cs typeface="Times New Roman" pitchFamily="18" charset="0"/>
                <a:sym typeface="Wingdings" pitchFamily="2" charset="2"/>
              </a:rPr>
              <a:t>III. C</a:t>
            </a:r>
            <a:r>
              <a:rPr lang="vi-VN" altLang="en-US" sz="2400" b="1" dirty="0">
                <a:solidFill>
                  <a:srgbClr val="002060"/>
                </a:solidFill>
                <a:latin typeface="Times New Roman" pitchFamily="18" charset="0"/>
                <a:cs typeface="Times New Roman" pitchFamily="18" charset="0"/>
                <a:sym typeface="Wingdings" pitchFamily="2" charset="2"/>
              </a:rPr>
              <a:t>ẤU TẠO VÀ HOẠT ĐỘNG CỦA TIM</a:t>
            </a:r>
          </a:p>
          <a:p>
            <a:pPr marL="0" indent="0" eaLnBrk="1" hangingPunct="1">
              <a:lnSpc>
                <a:spcPct val="150000"/>
              </a:lnSpc>
              <a:spcBef>
                <a:spcPct val="0"/>
              </a:spcBef>
              <a:buNone/>
            </a:pPr>
            <a:r>
              <a:rPr lang="vi-VN" altLang="en-US" sz="2400" b="1" dirty="0">
                <a:solidFill>
                  <a:srgbClr val="002060"/>
                </a:solidFill>
                <a:latin typeface="Times New Roman" pitchFamily="18" charset="0"/>
                <a:cs typeface="Times New Roman" pitchFamily="18" charset="0"/>
                <a:sym typeface="Wingdings" pitchFamily="2" charset="2"/>
              </a:rPr>
              <a:t> 1. Cấu tạo của tim</a:t>
            </a:r>
          </a:p>
          <a:p>
            <a:pPr marL="0" indent="0" eaLnBrk="1" hangingPunct="1">
              <a:lnSpc>
                <a:spcPct val="150000"/>
              </a:lnSpc>
              <a:spcBef>
                <a:spcPct val="0"/>
              </a:spcBef>
              <a:buNone/>
            </a:pPr>
            <a:r>
              <a:rPr lang="vi-VN" altLang="en-US" sz="2400" b="1" dirty="0">
                <a:solidFill>
                  <a:srgbClr val="002060"/>
                </a:solidFill>
                <a:latin typeface="Times New Roman" pitchFamily="18" charset="0"/>
                <a:cs typeface="Times New Roman" pitchFamily="18" charset="0"/>
                <a:sym typeface="Wingdings" pitchFamily="2" charset="2"/>
              </a:rPr>
              <a:t> 2. Hoạt động của tim</a:t>
            </a:r>
          </a:p>
          <a:p>
            <a:pPr marL="0" indent="0" eaLnBrk="1" hangingPunct="1">
              <a:lnSpc>
                <a:spcPct val="150000"/>
              </a:lnSpc>
              <a:spcBef>
                <a:spcPct val="0"/>
              </a:spcBef>
              <a:buNone/>
            </a:pPr>
            <a:r>
              <a:rPr lang="vi-VN" altLang="en-US" sz="2400" b="1" dirty="0">
                <a:solidFill>
                  <a:srgbClr val="002060"/>
                </a:solidFill>
                <a:latin typeface="Times New Roman" pitchFamily="18" charset="0"/>
                <a:cs typeface="Times New Roman" pitchFamily="18" charset="0"/>
                <a:sym typeface="Wingdings" pitchFamily="2" charset="2"/>
              </a:rPr>
              <a:t>a. Tính tự động của tim</a:t>
            </a:r>
            <a:endParaRPr lang="en-US" altLang="en-US" sz="2400" b="1" dirty="0">
              <a:solidFill>
                <a:srgbClr val="002060"/>
              </a:solidFill>
              <a:latin typeface="Times New Roman" pitchFamily="18" charset="0"/>
              <a:cs typeface="Times New Roman" pitchFamily="18" charset="0"/>
              <a:sym typeface="Wingdings" pitchFamily="2" charset="2"/>
            </a:endParaRPr>
          </a:p>
        </p:txBody>
      </p:sp>
      <p:pic>
        <p:nvPicPr>
          <p:cNvPr id="3074" name="Picture 2" descr="Dựa vào Hình 10.4, hãy trình bày cấu tạo của tim. | sinh học 11 chân trời  sáng tạo | Tech1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895603"/>
            <a:ext cx="5029200" cy="3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633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0622328"/>
              </p:ext>
            </p:extLst>
          </p:nvPr>
        </p:nvGraphicFramePr>
        <p:xfrm>
          <a:off x="1905000" y="1066800"/>
          <a:ext cx="8610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600200" y="76200"/>
            <a:ext cx="9144000" cy="1261884"/>
          </a:xfrm>
          <a:prstGeom prst="rect">
            <a:avLst/>
          </a:prstGeom>
        </p:spPr>
        <p:txBody>
          <a:bodyPr wrap="square">
            <a:spAutoFit/>
          </a:bodyPr>
          <a:lstStyle/>
          <a:p>
            <a:r>
              <a:rPr lang="en-US" sz="2800" b="1" dirty="0">
                <a:solidFill>
                  <a:srgbClr val="CC0000"/>
                </a:solidFill>
                <a:latin typeface="Times New Roman" pitchFamily="18" charset="0"/>
                <a:ea typeface="+mj-ea"/>
                <a:cs typeface="+mj-cs"/>
              </a:rPr>
              <a:t> </a:t>
            </a:r>
            <a:r>
              <a:rPr lang="en-US" sz="2400" b="1" dirty="0" err="1">
                <a:solidFill>
                  <a:srgbClr val="002060"/>
                </a:solidFill>
                <a:latin typeface="Times New Roman" pitchFamily="18" charset="0"/>
                <a:ea typeface="+mj-ea"/>
                <a:cs typeface="+mj-cs"/>
              </a:rPr>
              <a:t>Yêu</a:t>
            </a:r>
            <a:r>
              <a:rPr lang="en-US" sz="2400" b="1" dirty="0">
                <a:solidFill>
                  <a:srgbClr val="002060"/>
                </a:solidFill>
                <a:latin typeface="Times New Roman" pitchFamily="18" charset="0"/>
                <a:ea typeface="+mj-ea"/>
                <a:cs typeface="+mj-cs"/>
              </a:rPr>
              <a:t> </a:t>
            </a:r>
            <a:r>
              <a:rPr lang="en-US" sz="2400" b="1" dirty="0" err="1">
                <a:solidFill>
                  <a:srgbClr val="002060"/>
                </a:solidFill>
                <a:latin typeface="Times New Roman" pitchFamily="18" charset="0"/>
                <a:ea typeface="+mj-ea"/>
                <a:cs typeface="+mj-cs"/>
              </a:rPr>
              <a:t>cầu</a:t>
            </a:r>
            <a:r>
              <a:rPr lang="en-US" sz="2400" b="1" dirty="0">
                <a:solidFill>
                  <a:srgbClr val="002060"/>
                </a:solidFill>
                <a:latin typeface="Times New Roman" pitchFamily="18" charset="0"/>
                <a:ea typeface="+mj-ea"/>
                <a:cs typeface="+mj-cs"/>
              </a:rPr>
              <a:t>: </a:t>
            </a:r>
            <a:r>
              <a:rPr lang="vi-VN" sz="2400" b="1" dirty="0">
                <a:solidFill>
                  <a:srgbClr val="3333FF"/>
                </a:solidFill>
                <a:latin typeface="Times New Roman" pitchFamily="18" charset="0"/>
                <a:ea typeface="+mj-ea"/>
                <a:cs typeface="+mj-cs"/>
              </a:rPr>
              <a:t> Quan sát  hình</a:t>
            </a:r>
            <a:r>
              <a:rPr lang="en-US" sz="2400" b="1" dirty="0">
                <a:solidFill>
                  <a:srgbClr val="3333FF"/>
                </a:solidFill>
                <a:latin typeface="Times New Roman" pitchFamily="18" charset="0"/>
                <a:ea typeface="+mj-ea"/>
                <a:cs typeface="+mj-cs"/>
              </a:rPr>
              <a:t> 10.5</a:t>
            </a:r>
            <a:r>
              <a:rPr lang="vi-VN" sz="2400" b="1" dirty="0">
                <a:solidFill>
                  <a:srgbClr val="3333FF"/>
                </a:solidFill>
                <a:latin typeface="Times New Roman" pitchFamily="18" charset="0"/>
                <a:ea typeface="+mj-ea"/>
                <a:cs typeface="+mj-cs"/>
              </a:rPr>
              <a:t>, đọc TT SGK tr. 64,</a:t>
            </a:r>
            <a:r>
              <a:rPr lang="en-US" sz="2400" b="1" dirty="0">
                <a:solidFill>
                  <a:srgbClr val="3333FF"/>
                </a:solidFill>
                <a:latin typeface="Times New Roman" pitchFamily="18" charset="0"/>
                <a:ea typeface="+mj-ea"/>
                <a:cs typeface="+mj-cs"/>
              </a:rPr>
              <a:t> 65 </a:t>
            </a:r>
            <a:r>
              <a:rPr lang="en-US" sz="2400" b="1" dirty="0" err="1">
                <a:solidFill>
                  <a:srgbClr val="3333FF"/>
                </a:solidFill>
                <a:latin typeface="Times New Roman" pitchFamily="18" charset="0"/>
                <a:ea typeface="+mj-ea"/>
                <a:cs typeface="+mj-cs"/>
              </a:rPr>
              <a:t>thảo</a:t>
            </a:r>
            <a:r>
              <a:rPr lang="en-US" sz="2400" b="1" dirty="0">
                <a:solidFill>
                  <a:srgbClr val="3333FF"/>
                </a:solidFill>
                <a:latin typeface="Times New Roman" pitchFamily="18" charset="0"/>
                <a:ea typeface="+mj-ea"/>
                <a:cs typeface="+mj-cs"/>
              </a:rPr>
              <a:t> </a:t>
            </a:r>
            <a:r>
              <a:rPr lang="en-US" sz="2400" b="1" dirty="0" err="1">
                <a:solidFill>
                  <a:srgbClr val="3333FF"/>
                </a:solidFill>
                <a:latin typeface="Times New Roman" pitchFamily="18" charset="0"/>
                <a:ea typeface="+mj-ea"/>
                <a:cs typeface="+mj-cs"/>
              </a:rPr>
              <a:t>luận</a:t>
            </a:r>
            <a:r>
              <a:rPr lang="en-US" sz="2400" b="1" dirty="0">
                <a:solidFill>
                  <a:srgbClr val="3333FF"/>
                </a:solidFill>
                <a:latin typeface="Times New Roman" pitchFamily="18" charset="0"/>
                <a:ea typeface="+mj-ea"/>
                <a:cs typeface="+mj-cs"/>
              </a:rPr>
              <a:t> </a:t>
            </a:r>
            <a:r>
              <a:rPr lang="vi-VN" sz="2400" b="1" dirty="0">
                <a:solidFill>
                  <a:srgbClr val="3333FF"/>
                </a:solidFill>
                <a:latin typeface="Times New Roman" pitchFamily="18" charset="0"/>
                <a:ea typeface="+mj-ea"/>
                <a:cs typeface="+mj-cs"/>
              </a:rPr>
              <a:t>các nội dung, sau đó hoàn thành </a:t>
            </a:r>
            <a:r>
              <a:rPr lang="vi-VN" sz="2400" b="1" dirty="0" smtClean="0">
                <a:solidFill>
                  <a:srgbClr val="3333FF"/>
                </a:solidFill>
                <a:latin typeface="Times New Roman" pitchFamily="18" charset="0"/>
                <a:ea typeface="+mj-ea"/>
                <a:cs typeface="+mj-cs"/>
              </a:rPr>
              <a:t>PHT</a:t>
            </a:r>
            <a:r>
              <a:rPr lang="en-US" sz="2400" b="1" dirty="0" smtClean="0">
                <a:solidFill>
                  <a:srgbClr val="3333FF"/>
                </a:solidFill>
                <a:latin typeface="Times New Roman" pitchFamily="18" charset="0"/>
                <a:ea typeface="+mj-ea"/>
                <a:cs typeface="+mj-cs"/>
              </a:rPr>
              <a:t> </a:t>
            </a:r>
            <a:r>
              <a:rPr lang="en-US" sz="2400" b="1" dirty="0" err="1" smtClean="0">
                <a:solidFill>
                  <a:srgbClr val="3333FF"/>
                </a:solidFill>
                <a:latin typeface="Times New Roman" pitchFamily="18" charset="0"/>
                <a:ea typeface="+mj-ea"/>
                <a:cs typeface="+mj-cs"/>
              </a:rPr>
              <a:t>trong</a:t>
            </a:r>
            <a:r>
              <a:rPr lang="en-US" sz="2400" b="1" dirty="0" smtClean="0">
                <a:solidFill>
                  <a:srgbClr val="3333FF"/>
                </a:solidFill>
                <a:latin typeface="Times New Roman" pitchFamily="18" charset="0"/>
                <a:ea typeface="+mj-ea"/>
                <a:cs typeface="+mj-cs"/>
              </a:rPr>
              <a:t> </a:t>
            </a:r>
            <a:r>
              <a:rPr lang="en-US" sz="2400" b="1" dirty="0" err="1" smtClean="0">
                <a:solidFill>
                  <a:srgbClr val="3333FF"/>
                </a:solidFill>
                <a:latin typeface="Times New Roman" pitchFamily="18" charset="0"/>
                <a:ea typeface="+mj-ea"/>
                <a:cs typeface="+mj-cs"/>
              </a:rPr>
              <a:t>vòng</a:t>
            </a:r>
            <a:r>
              <a:rPr lang="en-US" sz="2400" b="1" dirty="0" smtClean="0">
                <a:solidFill>
                  <a:srgbClr val="3333FF"/>
                </a:solidFill>
                <a:latin typeface="Times New Roman" pitchFamily="18" charset="0"/>
                <a:ea typeface="+mj-ea"/>
                <a:cs typeface="+mj-cs"/>
              </a:rPr>
              <a:t> 3 </a:t>
            </a:r>
            <a:r>
              <a:rPr lang="en-US" sz="2400" b="1" dirty="0" err="1" smtClean="0">
                <a:solidFill>
                  <a:srgbClr val="3333FF"/>
                </a:solidFill>
                <a:latin typeface="Times New Roman" pitchFamily="18" charset="0"/>
                <a:ea typeface="+mj-ea"/>
                <a:cs typeface="+mj-cs"/>
              </a:rPr>
              <a:t>phút</a:t>
            </a:r>
            <a:r>
              <a:rPr lang="en-US" sz="2400" b="1" dirty="0">
                <a:solidFill>
                  <a:srgbClr val="3333FF"/>
                </a:solidFill>
                <a:latin typeface="Times New Roman" pitchFamily="18" charset="0"/>
                <a:ea typeface="+mj-ea"/>
                <a:cs typeface="+mj-cs"/>
              </a:rPr>
              <a:t/>
            </a:r>
            <a:br>
              <a:rPr lang="en-US" sz="2400" b="1" dirty="0">
                <a:solidFill>
                  <a:srgbClr val="3333FF"/>
                </a:solidFill>
                <a:latin typeface="Times New Roman" pitchFamily="18" charset="0"/>
                <a:ea typeface="+mj-ea"/>
                <a:cs typeface="+mj-cs"/>
              </a:rPr>
            </a:br>
            <a:endParaRPr lang="en-US" sz="2400" dirty="0"/>
          </a:p>
        </p:txBody>
      </p:sp>
    </p:spTree>
    <p:extLst>
      <p:ext uri="{BB962C8B-B14F-4D97-AF65-F5344CB8AC3E}">
        <p14:creationId xmlns:p14="http://schemas.microsoft.com/office/powerpoint/2010/main" val="1061295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76213"/>
            <a:ext cx="8686800" cy="800219"/>
          </a:xfrm>
          <a:prstGeom prst="rect">
            <a:avLst/>
          </a:prstGeom>
        </p:spPr>
        <p:txBody>
          <a:bodyPr wrap="square">
            <a:spAutoFit/>
          </a:bodyPr>
          <a:lstStyle/>
          <a:p>
            <a:r>
              <a:rPr lang="en-US" sz="2800" b="1" dirty="0">
                <a:solidFill>
                  <a:srgbClr val="CC0000"/>
                </a:solidFill>
                <a:latin typeface="Times New Roman" pitchFamily="18" charset="0"/>
              </a:rPr>
              <a:t>                       PHIẾU HỌC TẬP SỐ </a:t>
            </a:r>
            <a:r>
              <a:rPr lang="en-US" sz="2800" b="1" dirty="0" smtClean="0">
                <a:solidFill>
                  <a:srgbClr val="CC0000"/>
                </a:solidFill>
                <a:latin typeface="Times New Roman" pitchFamily="18" charset="0"/>
              </a:rPr>
              <a:t>2</a:t>
            </a:r>
            <a:r>
              <a:rPr lang="en-US" sz="2800" b="1" dirty="0">
                <a:solidFill>
                  <a:srgbClr val="CC0000"/>
                </a:solidFill>
                <a:latin typeface="Times New Roman" pitchFamily="18" charset="0"/>
              </a:rPr>
              <a:t/>
            </a:r>
            <a:br>
              <a:rPr lang="en-US" sz="2800" b="1" dirty="0">
                <a:solidFill>
                  <a:srgbClr val="CC0000"/>
                </a:solidFill>
                <a:latin typeface="Times New Roman" pitchFamily="18" charset="0"/>
              </a:rPr>
            </a:br>
            <a:endParaRPr lang="en-US" dirty="0">
              <a:solidFill>
                <a:prstClr val="black"/>
              </a:solidFill>
            </a:endParaRPr>
          </a:p>
        </p:txBody>
      </p:sp>
      <p:graphicFrame>
        <p:nvGraphicFramePr>
          <p:cNvPr id="8" name="Diagram 7"/>
          <p:cNvGraphicFramePr/>
          <p:nvPr>
            <p:extLst>
              <p:ext uri="{D42A27DB-BD31-4B8C-83A1-F6EECF244321}">
                <p14:modId xmlns:p14="http://schemas.microsoft.com/office/powerpoint/2010/main" val="1279401276"/>
              </p:ext>
            </p:extLst>
          </p:nvPr>
        </p:nvGraphicFramePr>
        <p:xfrm>
          <a:off x="1905000" y="685800"/>
          <a:ext cx="75438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9254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76213"/>
            <a:ext cx="8686800" cy="800219"/>
          </a:xfrm>
          <a:prstGeom prst="rect">
            <a:avLst/>
          </a:prstGeom>
        </p:spPr>
        <p:txBody>
          <a:bodyPr wrap="square">
            <a:spAutoFit/>
          </a:bodyPr>
          <a:lstStyle/>
          <a:p>
            <a:r>
              <a:rPr lang="en-US" sz="2800" b="1" dirty="0">
                <a:solidFill>
                  <a:srgbClr val="CC0000"/>
                </a:solidFill>
                <a:latin typeface="Times New Roman" pitchFamily="18" charset="0"/>
              </a:rPr>
              <a:t>                       PHIẾU HỌC TẬP SỐ </a:t>
            </a:r>
            <a:r>
              <a:rPr lang="en-US" sz="2800" b="1" dirty="0" smtClean="0">
                <a:solidFill>
                  <a:srgbClr val="CC0000"/>
                </a:solidFill>
                <a:latin typeface="Times New Roman" pitchFamily="18" charset="0"/>
              </a:rPr>
              <a:t>3</a:t>
            </a:r>
            <a:r>
              <a:rPr lang="en-US" sz="2800" b="1" dirty="0">
                <a:solidFill>
                  <a:srgbClr val="CC0000"/>
                </a:solidFill>
                <a:latin typeface="Times New Roman" pitchFamily="18" charset="0"/>
              </a:rPr>
              <a:t/>
            </a:r>
            <a:br>
              <a:rPr lang="en-US" sz="2800" b="1" dirty="0">
                <a:solidFill>
                  <a:srgbClr val="CC0000"/>
                </a:solidFill>
                <a:latin typeface="Times New Roman" pitchFamily="18" charset="0"/>
              </a:rPr>
            </a:br>
            <a:endParaRPr lang="en-US" dirty="0">
              <a:solidFill>
                <a:prstClr val="black"/>
              </a:solidFill>
            </a:endParaRPr>
          </a:p>
        </p:txBody>
      </p:sp>
      <p:graphicFrame>
        <p:nvGraphicFramePr>
          <p:cNvPr id="8" name="Diagram 7"/>
          <p:cNvGraphicFramePr/>
          <p:nvPr>
            <p:extLst>
              <p:ext uri="{D42A27DB-BD31-4B8C-83A1-F6EECF244321}">
                <p14:modId xmlns:p14="http://schemas.microsoft.com/office/powerpoint/2010/main" val="2837705971"/>
              </p:ext>
            </p:extLst>
          </p:nvPr>
        </p:nvGraphicFramePr>
        <p:xfrm>
          <a:off x="1905000" y="685800"/>
          <a:ext cx="7543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6729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3733800" y="0"/>
            <a:ext cx="44958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endParaRPr lang="en-US" sz="3600" kern="10">
              <a:solidFill>
                <a:srgbClr val="336699"/>
              </a:solidFill>
              <a:effectLst>
                <a:outerShdw dist="107763" dir="2700000" algn="ctr" rotWithShape="0">
                  <a:srgbClr val="B2B2B2">
                    <a:alpha val="50000"/>
                  </a:srgbClr>
                </a:outerShdw>
              </a:effectLst>
              <a:latin typeface="Times New Roman"/>
              <a:cs typeface="Times New Roman"/>
            </a:endParaRPr>
          </a:p>
        </p:txBody>
      </p:sp>
      <p:pic>
        <p:nvPicPr>
          <p:cNvPr id="11267" name="Picture 3" descr="Tuần hoàn tim"/>
          <p:cNvPicPr>
            <a:picLocks noGrp="1" noChangeAspect="1" noChangeArrowheads="1" noCrop="1"/>
          </p:cNvPicPr>
          <p:nvPr>
            <p:ph type="body" idx="4294967295"/>
          </p:nvPr>
        </p:nvPicPr>
        <p:blipFill>
          <a:blip r:embed="rId3">
            <a:lum contrast="6000"/>
            <a:extLst>
              <a:ext uri="{28A0092B-C50C-407E-A947-70E740481C1C}">
                <a14:useLocalDpi xmlns:a14="http://schemas.microsoft.com/office/drawing/2010/main" val="0"/>
              </a:ext>
            </a:extLst>
          </a:blip>
          <a:srcRect/>
          <a:stretch>
            <a:fillRect/>
          </a:stretch>
        </p:blipFill>
        <p:spPr>
          <a:xfrm>
            <a:off x="4038600" y="2209800"/>
            <a:ext cx="3886200" cy="4114800"/>
          </a:xfrm>
          <a:noFill/>
        </p:spPr>
      </p:pic>
      <p:sp>
        <p:nvSpPr>
          <p:cNvPr id="10244" name="AutoShape 4"/>
          <p:cNvSpPr>
            <a:spLocks noChangeArrowheads="1"/>
          </p:cNvSpPr>
          <p:nvPr/>
        </p:nvSpPr>
        <p:spPr bwMode="auto">
          <a:xfrm>
            <a:off x="1828800" y="2819400"/>
            <a:ext cx="1752600" cy="609600"/>
          </a:xfrm>
          <a:prstGeom prst="roundRect">
            <a:avLst>
              <a:gd name="adj" fmla="val 16667"/>
            </a:avLst>
          </a:prstGeom>
          <a:solidFill>
            <a:srgbClr val="CCFF99"/>
          </a:solidFill>
          <a:ln w="9525" algn="ctr">
            <a:solidFill>
              <a:srgbClr val="000000"/>
            </a:solidFill>
            <a:round/>
            <a:headEnd/>
            <a:tailEnd/>
          </a:ln>
          <a:effectLst>
            <a:outerShdw dist="107763" dir="2700000" algn="ctr" rotWithShape="0">
              <a:srgbClr val="868686">
                <a:alpha val="50000"/>
              </a:srgbClr>
            </a:outerShdw>
          </a:effectLst>
        </p:spPr>
        <p:txBody>
          <a:bodyPr wrap="none" anchor="ctr"/>
          <a:lstStyle/>
          <a:p>
            <a:pPr algn="ctr" fontAlgn="base">
              <a:spcBef>
                <a:spcPct val="0"/>
              </a:spcBef>
              <a:spcAft>
                <a:spcPct val="0"/>
              </a:spcAft>
              <a:defRPr/>
            </a:pPr>
            <a:r>
              <a:rPr lang="en-US" sz="2000" b="1">
                <a:solidFill>
                  <a:srgbClr val="000000"/>
                </a:solidFill>
                <a:latin typeface="Times New Roman" pitchFamily="18" charset="0"/>
                <a:cs typeface="Arial" pitchFamily="34" charset="0"/>
              </a:rPr>
              <a:t>Nút xoang nhĩ</a:t>
            </a:r>
          </a:p>
        </p:txBody>
      </p:sp>
      <p:sp>
        <p:nvSpPr>
          <p:cNvPr id="10245" name="AutoShape 5"/>
          <p:cNvSpPr>
            <a:spLocks noChangeArrowheads="1"/>
          </p:cNvSpPr>
          <p:nvPr/>
        </p:nvSpPr>
        <p:spPr bwMode="auto">
          <a:xfrm>
            <a:off x="1905000" y="5105400"/>
            <a:ext cx="1676400" cy="762000"/>
          </a:xfrm>
          <a:prstGeom prst="roundRect">
            <a:avLst>
              <a:gd name="adj" fmla="val 16667"/>
            </a:avLst>
          </a:prstGeom>
          <a:solidFill>
            <a:srgbClr val="CCFF99"/>
          </a:solidFill>
          <a:ln w="9525" algn="ctr">
            <a:solidFill>
              <a:srgbClr val="000000"/>
            </a:solidFill>
            <a:round/>
            <a:headEnd/>
            <a:tailEnd/>
          </a:ln>
          <a:effectLst>
            <a:outerShdw dist="107763" dir="2700000" algn="ctr" rotWithShape="0">
              <a:srgbClr val="868686">
                <a:alpha val="50000"/>
              </a:srgbClr>
            </a:outerShdw>
          </a:effectLst>
        </p:spPr>
        <p:txBody>
          <a:bodyPr wrap="none" anchor="ctr"/>
          <a:lstStyle/>
          <a:p>
            <a:pPr algn="ctr" fontAlgn="base">
              <a:spcBef>
                <a:spcPct val="0"/>
              </a:spcBef>
              <a:spcAft>
                <a:spcPct val="0"/>
              </a:spcAft>
              <a:defRPr/>
            </a:pPr>
            <a:r>
              <a:rPr lang="en-US" sz="2000" b="1">
                <a:solidFill>
                  <a:srgbClr val="000000"/>
                </a:solidFill>
                <a:latin typeface="Times New Roman" pitchFamily="18" charset="0"/>
                <a:cs typeface="Arial" pitchFamily="34" charset="0"/>
              </a:rPr>
              <a:t>Nút nhĩ thất</a:t>
            </a:r>
          </a:p>
        </p:txBody>
      </p:sp>
      <p:sp>
        <p:nvSpPr>
          <p:cNvPr id="10246" name="AutoShape 6"/>
          <p:cNvSpPr>
            <a:spLocks noChangeArrowheads="1"/>
          </p:cNvSpPr>
          <p:nvPr/>
        </p:nvSpPr>
        <p:spPr bwMode="auto">
          <a:xfrm>
            <a:off x="8458200" y="2819400"/>
            <a:ext cx="1066800" cy="609600"/>
          </a:xfrm>
          <a:prstGeom prst="roundRect">
            <a:avLst>
              <a:gd name="adj" fmla="val 16667"/>
            </a:avLst>
          </a:prstGeom>
          <a:solidFill>
            <a:srgbClr val="CCFF99"/>
          </a:solidFill>
          <a:ln w="9525" algn="ctr">
            <a:solidFill>
              <a:srgbClr val="000000"/>
            </a:solidFill>
            <a:round/>
            <a:headEnd/>
            <a:tailEnd/>
          </a:ln>
          <a:effectLst>
            <a:outerShdw dist="107763" dir="2700000" algn="ctr" rotWithShape="0">
              <a:srgbClr val="868686">
                <a:alpha val="50000"/>
              </a:srgbClr>
            </a:outerShdw>
          </a:effectLst>
        </p:spPr>
        <p:txBody>
          <a:bodyPr wrap="none" anchor="ctr"/>
          <a:lstStyle/>
          <a:p>
            <a:pPr algn="ctr" fontAlgn="base">
              <a:spcBef>
                <a:spcPct val="0"/>
              </a:spcBef>
              <a:spcAft>
                <a:spcPct val="0"/>
              </a:spcAft>
              <a:defRPr/>
            </a:pPr>
            <a:r>
              <a:rPr lang="en-US" sz="2000" b="1">
                <a:solidFill>
                  <a:srgbClr val="000000"/>
                </a:solidFill>
                <a:latin typeface="Times New Roman" pitchFamily="18" charset="0"/>
                <a:cs typeface="Arial" pitchFamily="34" charset="0"/>
              </a:rPr>
              <a:t>Bó His</a:t>
            </a:r>
          </a:p>
        </p:txBody>
      </p:sp>
      <p:sp>
        <p:nvSpPr>
          <p:cNvPr id="10247" name="AutoShape 7"/>
          <p:cNvSpPr>
            <a:spLocks noChangeArrowheads="1"/>
          </p:cNvSpPr>
          <p:nvPr/>
        </p:nvSpPr>
        <p:spPr bwMode="auto">
          <a:xfrm>
            <a:off x="8610600" y="4953000"/>
            <a:ext cx="1752600" cy="609600"/>
          </a:xfrm>
          <a:prstGeom prst="roundRect">
            <a:avLst>
              <a:gd name="adj" fmla="val 16667"/>
            </a:avLst>
          </a:prstGeom>
          <a:solidFill>
            <a:srgbClr val="CCFF99"/>
          </a:solidFill>
          <a:ln w="9525" algn="ctr">
            <a:solidFill>
              <a:srgbClr val="000000"/>
            </a:solidFill>
            <a:round/>
            <a:headEnd/>
            <a:tailEnd/>
          </a:ln>
          <a:effectLst>
            <a:outerShdw dist="107763" dir="2700000" algn="ctr" rotWithShape="0">
              <a:srgbClr val="868686">
                <a:alpha val="50000"/>
              </a:srgbClr>
            </a:outerShdw>
          </a:effectLst>
        </p:spPr>
        <p:txBody>
          <a:bodyPr wrap="none" anchor="ctr"/>
          <a:lstStyle/>
          <a:p>
            <a:pPr algn="ctr" fontAlgn="base">
              <a:spcBef>
                <a:spcPct val="0"/>
              </a:spcBef>
              <a:spcAft>
                <a:spcPct val="0"/>
              </a:spcAft>
              <a:defRPr/>
            </a:pPr>
            <a:r>
              <a:rPr lang="en-US" sz="2000" b="1">
                <a:solidFill>
                  <a:srgbClr val="000000"/>
                </a:solidFill>
                <a:latin typeface="Times New Roman" pitchFamily="18" charset="0"/>
                <a:cs typeface="Arial" pitchFamily="34" charset="0"/>
              </a:rPr>
              <a:t>Mạng Puôckin</a:t>
            </a:r>
          </a:p>
        </p:txBody>
      </p:sp>
      <p:sp>
        <p:nvSpPr>
          <p:cNvPr id="11273" name="Text Box 16"/>
          <p:cNvSpPr txBox="1">
            <a:spLocks noChangeArrowheads="1"/>
          </p:cNvSpPr>
          <p:nvPr/>
        </p:nvSpPr>
        <p:spPr bwMode="auto">
          <a:xfrm>
            <a:off x="6629400" y="3352803"/>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endParaRPr lang="vi-VN">
              <a:solidFill>
                <a:srgbClr val="000000"/>
              </a:solidFill>
            </a:endParaRPr>
          </a:p>
        </p:txBody>
      </p:sp>
      <p:sp>
        <p:nvSpPr>
          <p:cNvPr id="11282" name="Line 19"/>
          <p:cNvSpPr>
            <a:spLocks noChangeShapeType="1"/>
          </p:cNvSpPr>
          <p:nvPr/>
        </p:nvSpPr>
        <p:spPr bwMode="auto">
          <a:xfrm>
            <a:off x="3581400" y="3124200"/>
            <a:ext cx="1143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1283" name="Line 20"/>
          <p:cNvSpPr>
            <a:spLocks noChangeShapeType="1"/>
          </p:cNvSpPr>
          <p:nvPr/>
        </p:nvSpPr>
        <p:spPr bwMode="auto">
          <a:xfrm flipV="1">
            <a:off x="3657600" y="4267200"/>
            <a:ext cx="1447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1284" name="Line 21"/>
          <p:cNvSpPr>
            <a:spLocks noChangeShapeType="1"/>
          </p:cNvSpPr>
          <p:nvPr/>
        </p:nvSpPr>
        <p:spPr bwMode="auto">
          <a:xfrm flipH="1">
            <a:off x="6019800" y="3124200"/>
            <a:ext cx="24384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1285" name="Line 22"/>
          <p:cNvSpPr>
            <a:spLocks noChangeShapeType="1"/>
          </p:cNvSpPr>
          <p:nvPr/>
        </p:nvSpPr>
        <p:spPr bwMode="auto">
          <a:xfrm flipH="1">
            <a:off x="7467600" y="51816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1286" name="Line 23"/>
          <p:cNvSpPr>
            <a:spLocks noChangeShapeType="1"/>
          </p:cNvSpPr>
          <p:nvPr/>
        </p:nvSpPr>
        <p:spPr bwMode="auto">
          <a:xfrm flipH="1">
            <a:off x="7391400" y="5257800"/>
            <a:ext cx="1219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itchFamily="34" charset="0"/>
            </a:endParaRPr>
          </a:p>
        </p:txBody>
      </p:sp>
      <p:sp>
        <p:nvSpPr>
          <p:cNvPr id="15" name="Rectangle 14"/>
          <p:cNvSpPr/>
          <p:nvPr/>
        </p:nvSpPr>
        <p:spPr>
          <a:xfrm>
            <a:off x="1600200" y="76200"/>
            <a:ext cx="8077200" cy="1261884"/>
          </a:xfrm>
          <a:prstGeom prst="rect">
            <a:avLst/>
          </a:prstGeom>
        </p:spPr>
        <p:txBody>
          <a:bodyPr wrap="square">
            <a:spAutoFit/>
          </a:bodyPr>
          <a:lstStyle/>
          <a:p>
            <a:pPr>
              <a:defRPr/>
            </a:pPr>
            <a:r>
              <a:rPr lang="en-US" sz="2800" b="1" kern="0" dirty="0">
                <a:solidFill>
                  <a:srgbClr val="CC0000"/>
                </a:solidFill>
                <a:latin typeface="Times New Roman" pitchFamily="18" charset="0"/>
                <a:ea typeface="+mj-ea"/>
                <a:cs typeface="+mj-cs"/>
              </a:rPr>
              <a:t> </a:t>
            </a:r>
            <a:r>
              <a:rPr lang="en-US" sz="2400" b="1" kern="0" dirty="0" err="1">
                <a:solidFill>
                  <a:srgbClr val="002060"/>
                </a:solidFill>
                <a:latin typeface="Times New Roman" pitchFamily="18" charset="0"/>
                <a:ea typeface="+mj-ea"/>
                <a:cs typeface="+mj-cs"/>
              </a:rPr>
              <a:t>Yêu</a:t>
            </a:r>
            <a:r>
              <a:rPr lang="en-US" sz="2400" b="1" kern="0" dirty="0">
                <a:solidFill>
                  <a:srgbClr val="002060"/>
                </a:solidFill>
                <a:latin typeface="Times New Roman" pitchFamily="18" charset="0"/>
                <a:ea typeface="+mj-ea"/>
                <a:cs typeface="+mj-cs"/>
              </a:rPr>
              <a:t> </a:t>
            </a:r>
            <a:r>
              <a:rPr lang="en-US" sz="2400" b="1" kern="0" dirty="0" err="1">
                <a:solidFill>
                  <a:srgbClr val="002060"/>
                </a:solidFill>
                <a:latin typeface="Times New Roman" pitchFamily="18" charset="0"/>
                <a:ea typeface="+mj-ea"/>
                <a:cs typeface="+mj-cs"/>
              </a:rPr>
              <a:t>cầu</a:t>
            </a:r>
            <a:r>
              <a:rPr lang="en-US" sz="2400" b="1" kern="0" dirty="0">
                <a:solidFill>
                  <a:srgbClr val="002060"/>
                </a:solidFill>
                <a:latin typeface="Times New Roman" pitchFamily="18" charset="0"/>
                <a:ea typeface="+mj-ea"/>
                <a:cs typeface="+mj-cs"/>
              </a:rPr>
              <a:t>: </a:t>
            </a:r>
            <a:r>
              <a:rPr lang="vi-VN" sz="2400" b="1" kern="0" dirty="0">
                <a:solidFill>
                  <a:srgbClr val="3333FF"/>
                </a:solidFill>
                <a:latin typeface="Times New Roman" pitchFamily="18" charset="0"/>
                <a:ea typeface="+mj-ea"/>
                <a:cs typeface="+mj-cs"/>
              </a:rPr>
              <a:t> Quan sát  hình</a:t>
            </a:r>
            <a:r>
              <a:rPr lang="en-US" sz="2400" b="1" kern="0" dirty="0">
                <a:solidFill>
                  <a:srgbClr val="3333FF"/>
                </a:solidFill>
                <a:latin typeface="Times New Roman" pitchFamily="18" charset="0"/>
                <a:ea typeface="+mj-ea"/>
                <a:cs typeface="+mj-cs"/>
              </a:rPr>
              <a:t> 10.5</a:t>
            </a:r>
            <a:r>
              <a:rPr lang="vi-VN" sz="2400" b="1" kern="0" dirty="0">
                <a:solidFill>
                  <a:srgbClr val="3333FF"/>
                </a:solidFill>
                <a:latin typeface="Times New Roman" pitchFamily="18" charset="0"/>
                <a:ea typeface="+mj-ea"/>
                <a:cs typeface="+mj-cs"/>
              </a:rPr>
              <a:t>, đọc TT SGK tr. 64,</a:t>
            </a:r>
            <a:r>
              <a:rPr lang="en-US" sz="2400" b="1" kern="0" dirty="0">
                <a:solidFill>
                  <a:srgbClr val="3333FF"/>
                </a:solidFill>
                <a:latin typeface="Times New Roman" pitchFamily="18" charset="0"/>
                <a:ea typeface="+mj-ea"/>
                <a:cs typeface="+mj-cs"/>
              </a:rPr>
              <a:t> 65 </a:t>
            </a:r>
            <a:r>
              <a:rPr lang="en-US" sz="2400" b="1" kern="0" dirty="0" err="1">
                <a:solidFill>
                  <a:srgbClr val="3333FF"/>
                </a:solidFill>
                <a:latin typeface="Times New Roman" pitchFamily="18" charset="0"/>
                <a:ea typeface="+mj-ea"/>
                <a:cs typeface="+mj-cs"/>
              </a:rPr>
              <a:t>thảo</a:t>
            </a:r>
            <a:r>
              <a:rPr lang="en-US" sz="2400" b="1" kern="0" dirty="0">
                <a:solidFill>
                  <a:srgbClr val="3333FF"/>
                </a:solidFill>
                <a:latin typeface="Times New Roman" pitchFamily="18" charset="0"/>
                <a:ea typeface="+mj-ea"/>
                <a:cs typeface="+mj-cs"/>
              </a:rPr>
              <a:t> </a:t>
            </a:r>
            <a:r>
              <a:rPr lang="en-US" sz="2400" b="1" kern="0" dirty="0" err="1">
                <a:solidFill>
                  <a:srgbClr val="3333FF"/>
                </a:solidFill>
                <a:latin typeface="Times New Roman" pitchFamily="18" charset="0"/>
                <a:ea typeface="+mj-ea"/>
                <a:cs typeface="+mj-cs"/>
              </a:rPr>
              <a:t>luận</a:t>
            </a:r>
            <a:r>
              <a:rPr lang="en-US" sz="2400" b="1" kern="0" dirty="0">
                <a:solidFill>
                  <a:srgbClr val="3333FF"/>
                </a:solidFill>
                <a:latin typeface="Times New Roman" pitchFamily="18" charset="0"/>
                <a:ea typeface="+mj-ea"/>
                <a:cs typeface="+mj-cs"/>
              </a:rPr>
              <a:t> </a:t>
            </a:r>
            <a:r>
              <a:rPr lang="vi-VN" sz="2400" b="1" kern="0" dirty="0">
                <a:solidFill>
                  <a:srgbClr val="3333FF"/>
                </a:solidFill>
                <a:latin typeface="Times New Roman" pitchFamily="18" charset="0"/>
                <a:ea typeface="+mj-ea"/>
                <a:cs typeface="+mj-cs"/>
              </a:rPr>
              <a:t>các nội dung, sau đó hoàn thành PHT </a:t>
            </a:r>
            <a:r>
              <a:rPr lang="vi-VN" sz="2400" b="1" kern="0" dirty="0" smtClean="0">
                <a:solidFill>
                  <a:srgbClr val="3333FF"/>
                </a:solidFill>
                <a:latin typeface="Times New Roman" pitchFamily="18" charset="0"/>
                <a:ea typeface="+mj-ea"/>
                <a:cs typeface="+mj-cs"/>
              </a:rPr>
              <a:t>số</a:t>
            </a:r>
            <a:r>
              <a:rPr lang="en-US" sz="2400" b="1" kern="0" dirty="0" smtClean="0">
                <a:solidFill>
                  <a:srgbClr val="3333FF"/>
                </a:solidFill>
                <a:latin typeface="Times New Roman" pitchFamily="18" charset="0"/>
                <a:ea typeface="+mj-ea"/>
                <a:cs typeface="+mj-cs"/>
              </a:rPr>
              <a:t> 2, 3</a:t>
            </a:r>
            <a:r>
              <a:rPr lang="en-US" sz="2400" b="1" kern="0" dirty="0">
                <a:solidFill>
                  <a:srgbClr val="3333FF"/>
                </a:solidFill>
                <a:latin typeface="Times New Roman" pitchFamily="18" charset="0"/>
                <a:ea typeface="+mj-ea"/>
                <a:cs typeface="+mj-cs"/>
              </a:rPr>
              <a:t/>
            </a:r>
            <a:br>
              <a:rPr lang="en-US" sz="2400" b="1" kern="0" dirty="0">
                <a:solidFill>
                  <a:srgbClr val="3333FF"/>
                </a:solidFill>
                <a:latin typeface="Times New Roman" pitchFamily="18" charset="0"/>
                <a:ea typeface="+mj-ea"/>
                <a:cs typeface="+mj-cs"/>
              </a:rPr>
            </a:br>
            <a:endParaRPr lang="en-US" sz="2400" kern="0" dirty="0">
              <a:solidFill>
                <a:sysClr val="windowText" lastClr="000000"/>
              </a:solidFill>
            </a:endParaRPr>
          </a:p>
        </p:txBody>
      </p:sp>
    </p:spTree>
    <p:extLst>
      <p:ext uri="{BB962C8B-B14F-4D97-AF65-F5344CB8AC3E}">
        <p14:creationId xmlns:p14="http://schemas.microsoft.com/office/powerpoint/2010/main" val="2898463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amond(in)">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500" decel="50000" fill="hold">
                                          <p:stCondLst>
                                            <p:cond delay="0"/>
                                          </p:stCondLst>
                                        </p:cTn>
                                        <p:tgtEl>
                                          <p:spTgt spid="1024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24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244"/>
                                        </p:tgtEl>
                                        <p:attrNameLst>
                                          <p:attrName>ppt_w</p:attrName>
                                        </p:attrNameLst>
                                      </p:cBhvr>
                                      <p:tavLst>
                                        <p:tav tm="0">
                                          <p:val>
                                            <p:strVal val="#ppt_w*.05"/>
                                          </p:val>
                                        </p:tav>
                                        <p:tav tm="100000">
                                          <p:val>
                                            <p:strVal val="#ppt_w"/>
                                          </p:val>
                                        </p:tav>
                                      </p:tavLst>
                                    </p:anim>
                                    <p:anim calcmode="lin" valueType="num">
                                      <p:cBhvr>
                                        <p:cTn id="15" dur="1000" fill="hold"/>
                                        <p:tgtEl>
                                          <p:spTgt spid="1024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24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24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24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244"/>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11282"/>
                                        </p:tgtEl>
                                        <p:attrNameLst>
                                          <p:attrName>style.visibility</p:attrName>
                                        </p:attrNameLst>
                                      </p:cBhvr>
                                      <p:to>
                                        <p:strVal val="visible"/>
                                      </p:to>
                                    </p:set>
                                    <p:anim calcmode="lin" valueType="num">
                                      <p:cBhvr>
                                        <p:cTn id="22" dur="500" decel="50000" fill="hold">
                                          <p:stCondLst>
                                            <p:cond delay="0"/>
                                          </p:stCondLst>
                                        </p:cTn>
                                        <p:tgtEl>
                                          <p:spTgt spid="11282"/>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1282"/>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1282"/>
                                        </p:tgtEl>
                                        <p:attrNameLst>
                                          <p:attrName>ppt_w</p:attrName>
                                        </p:attrNameLst>
                                      </p:cBhvr>
                                      <p:tavLst>
                                        <p:tav tm="0">
                                          <p:val>
                                            <p:strVal val="#ppt_w*.05"/>
                                          </p:val>
                                        </p:tav>
                                        <p:tav tm="100000">
                                          <p:val>
                                            <p:strVal val="#ppt_w"/>
                                          </p:val>
                                        </p:tav>
                                      </p:tavLst>
                                    </p:anim>
                                    <p:anim calcmode="lin" valueType="num">
                                      <p:cBhvr>
                                        <p:cTn id="25" dur="1000" fill="hold"/>
                                        <p:tgtEl>
                                          <p:spTgt spid="11282"/>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1282"/>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1282"/>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1282"/>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1282"/>
                                        </p:tgtEl>
                                      </p:cBhvr>
                                    </p:animEffect>
                                  </p:childTnLst>
                                </p:cTn>
                              </p:par>
                              <p:par>
                                <p:cTn id="30" presetID="25" presetClass="entr" presetSubtype="0" fill="hold" grpId="0" nodeType="withEffect">
                                  <p:stCondLst>
                                    <p:cond delay="0"/>
                                  </p:stCondLst>
                                  <p:childTnLst>
                                    <p:set>
                                      <p:cBhvr>
                                        <p:cTn id="31" dur="1" fill="hold">
                                          <p:stCondLst>
                                            <p:cond delay="0"/>
                                          </p:stCondLst>
                                        </p:cTn>
                                        <p:tgtEl>
                                          <p:spTgt spid="10245"/>
                                        </p:tgtEl>
                                        <p:attrNameLst>
                                          <p:attrName>style.visibility</p:attrName>
                                        </p:attrNameLst>
                                      </p:cBhvr>
                                      <p:to>
                                        <p:strVal val="visible"/>
                                      </p:to>
                                    </p:set>
                                    <p:anim calcmode="lin" valueType="num">
                                      <p:cBhvr>
                                        <p:cTn id="32" dur="500" decel="50000" fill="hold">
                                          <p:stCondLst>
                                            <p:cond delay="0"/>
                                          </p:stCondLst>
                                        </p:cTn>
                                        <p:tgtEl>
                                          <p:spTgt spid="10245"/>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0245"/>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0245"/>
                                        </p:tgtEl>
                                        <p:attrNameLst>
                                          <p:attrName>ppt_w</p:attrName>
                                        </p:attrNameLst>
                                      </p:cBhvr>
                                      <p:tavLst>
                                        <p:tav tm="0">
                                          <p:val>
                                            <p:strVal val="#ppt_w*.05"/>
                                          </p:val>
                                        </p:tav>
                                        <p:tav tm="100000">
                                          <p:val>
                                            <p:strVal val="#ppt_w"/>
                                          </p:val>
                                        </p:tav>
                                      </p:tavLst>
                                    </p:anim>
                                    <p:anim calcmode="lin" valueType="num">
                                      <p:cBhvr>
                                        <p:cTn id="35" dur="1000" fill="hold"/>
                                        <p:tgtEl>
                                          <p:spTgt spid="10245"/>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0245"/>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0245"/>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0245"/>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0245"/>
                                        </p:tgtEl>
                                      </p:cBhvr>
                                    </p:animEffect>
                                  </p:childTnLst>
                                </p:cTn>
                              </p:par>
                              <p:par>
                                <p:cTn id="40" presetID="25" presetClass="entr" presetSubtype="0" fill="hold" grpId="0" nodeType="withEffect">
                                  <p:stCondLst>
                                    <p:cond delay="0"/>
                                  </p:stCondLst>
                                  <p:childTnLst>
                                    <p:set>
                                      <p:cBhvr>
                                        <p:cTn id="41" dur="1" fill="hold">
                                          <p:stCondLst>
                                            <p:cond delay="0"/>
                                          </p:stCondLst>
                                        </p:cTn>
                                        <p:tgtEl>
                                          <p:spTgt spid="11283"/>
                                        </p:tgtEl>
                                        <p:attrNameLst>
                                          <p:attrName>style.visibility</p:attrName>
                                        </p:attrNameLst>
                                      </p:cBhvr>
                                      <p:to>
                                        <p:strVal val="visible"/>
                                      </p:to>
                                    </p:set>
                                    <p:anim calcmode="lin" valueType="num">
                                      <p:cBhvr>
                                        <p:cTn id="42" dur="500" decel="50000" fill="hold">
                                          <p:stCondLst>
                                            <p:cond delay="0"/>
                                          </p:stCondLst>
                                        </p:cTn>
                                        <p:tgtEl>
                                          <p:spTgt spid="11283"/>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1283"/>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1283"/>
                                        </p:tgtEl>
                                        <p:attrNameLst>
                                          <p:attrName>ppt_w</p:attrName>
                                        </p:attrNameLst>
                                      </p:cBhvr>
                                      <p:tavLst>
                                        <p:tav tm="0">
                                          <p:val>
                                            <p:strVal val="#ppt_w*.05"/>
                                          </p:val>
                                        </p:tav>
                                        <p:tav tm="100000">
                                          <p:val>
                                            <p:strVal val="#ppt_w"/>
                                          </p:val>
                                        </p:tav>
                                      </p:tavLst>
                                    </p:anim>
                                    <p:anim calcmode="lin" valueType="num">
                                      <p:cBhvr>
                                        <p:cTn id="45" dur="1000" fill="hold"/>
                                        <p:tgtEl>
                                          <p:spTgt spid="11283"/>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1283"/>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1283"/>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1283"/>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1283"/>
                                        </p:tgtEl>
                                      </p:cBhvr>
                                    </p:animEffect>
                                  </p:childTnLst>
                                </p:cTn>
                              </p:par>
                              <p:par>
                                <p:cTn id="50" presetID="25" presetClass="entr" presetSubtype="0" fill="hold" grpId="0" nodeType="withEffect">
                                  <p:stCondLst>
                                    <p:cond delay="0"/>
                                  </p:stCondLst>
                                  <p:childTnLst>
                                    <p:set>
                                      <p:cBhvr>
                                        <p:cTn id="51" dur="1" fill="hold">
                                          <p:stCondLst>
                                            <p:cond delay="0"/>
                                          </p:stCondLst>
                                        </p:cTn>
                                        <p:tgtEl>
                                          <p:spTgt spid="10247"/>
                                        </p:tgtEl>
                                        <p:attrNameLst>
                                          <p:attrName>style.visibility</p:attrName>
                                        </p:attrNameLst>
                                      </p:cBhvr>
                                      <p:to>
                                        <p:strVal val="visible"/>
                                      </p:to>
                                    </p:set>
                                    <p:anim calcmode="lin" valueType="num">
                                      <p:cBhvr>
                                        <p:cTn id="52" dur="500" decel="50000" fill="hold">
                                          <p:stCondLst>
                                            <p:cond delay="0"/>
                                          </p:stCondLst>
                                        </p:cTn>
                                        <p:tgtEl>
                                          <p:spTgt spid="10247"/>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0247"/>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0247"/>
                                        </p:tgtEl>
                                        <p:attrNameLst>
                                          <p:attrName>ppt_w</p:attrName>
                                        </p:attrNameLst>
                                      </p:cBhvr>
                                      <p:tavLst>
                                        <p:tav tm="0">
                                          <p:val>
                                            <p:strVal val="#ppt_w*.05"/>
                                          </p:val>
                                        </p:tav>
                                        <p:tav tm="100000">
                                          <p:val>
                                            <p:strVal val="#ppt_w"/>
                                          </p:val>
                                        </p:tav>
                                      </p:tavLst>
                                    </p:anim>
                                    <p:anim calcmode="lin" valueType="num">
                                      <p:cBhvr>
                                        <p:cTn id="55" dur="1000" fill="hold"/>
                                        <p:tgtEl>
                                          <p:spTgt spid="10247"/>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0247"/>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0247"/>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0247"/>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0247"/>
                                        </p:tgtEl>
                                      </p:cBhvr>
                                    </p:animEffect>
                                  </p:childTnLst>
                                </p:cTn>
                              </p:par>
                              <p:par>
                                <p:cTn id="60" presetID="25" presetClass="entr" presetSubtype="0" fill="hold" grpId="0" nodeType="withEffect">
                                  <p:stCondLst>
                                    <p:cond delay="0"/>
                                  </p:stCondLst>
                                  <p:childTnLst>
                                    <p:set>
                                      <p:cBhvr>
                                        <p:cTn id="61" dur="1" fill="hold">
                                          <p:stCondLst>
                                            <p:cond delay="0"/>
                                          </p:stCondLst>
                                        </p:cTn>
                                        <p:tgtEl>
                                          <p:spTgt spid="11285"/>
                                        </p:tgtEl>
                                        <p:attrNameLst>
                                          <p:attrName>style.visibility</p:attrName>
                                        </p:attrNameLst>
                                      </p:cBhvr>
                                      <p:to>
                                        <p:strVal val="visible"/>
                                      </p:to>
                                    </p:set>
                                    <p:anim calcmode="lin" valueType="num">
                                      <p:cBhvr>
                                        <p:cTn id="62" dur="500" decel="50000" fill="hold">
                                          <p:stCondLst>
                                            <p:cond delay="0"/>
                                          </p:stCondLst>
                                        </p:cTn>
                                        <p:tgtEl>
                                          <p:spTgt spid="11285"/>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11285"/>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11285"/>
                                        </p:tgtEl>
                                        <p:attrNameLst>
                                          <p:attrName>ppt_w</p:attrName>
                                        </p:attrNameLst>
                                      </p:cBhvr>
                                      <p:tavLst>
                                        <p:tav tm="0">
                                          <p:val>
                                            <p:strVal val="#ppt_w*.05"/>
                                          </p:val>
                                        </p:tav>
                                        <p:tav tm="100000">
                                          <p:val>
                                            <p:strVal val="#ppt_w"/>
                                          </p:val>
                                        </p:tav>
                                      </p:tavLst>
                                    </p:anim>
                                    <p:anim calcmode="lin" valueType="num">
                                      <p:cBhvr>
                                        <p:cTn id="65" dur="1000" fill="hold"/>
                                        <p:tgtEl>
                                          <p:spTgt spid="11285"/>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11285"/>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11285"/>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11285"/>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11285"/>
                                        </p:tgtEl>
                                      </p:cBhvr>
                                    </p:animEffect>
                                  </p:childTnLst>
                                </p:cTn>
                              </p:par>
                              <p:par>
                                <p:cTn id="70" presetID="25" presetClass="entr" presetSubtype="0" fill="hold" grpId="0" nodeType="withEffect">
                                  <p:stCondLst>
                                    <p:cond delay="0"/>
                                  </p:stCondLst>
                                  <p:childTnLst>
                                    <p:set>
                                      <p:cBhvr>
                                        <p:cTn id="71" dur="1" fill="hold">
                                          <p:stCondLst>
                                            <p:cond delay="0"/>
                                          </p:stCondLst>
                                        </p:cTn>
                                        <p:tgtEl>
                                          <p:spTgt spid="11286"/>
                                        </p:tgtEl>
                                        <p:attrNameLst>
                                          <p:attrName>style.visibility</p:attrName>
                                        </p:attrNameLst>
                                      </p:cBhvr>
                                      <p:to>
                                        <p:strVal val="visible"/>
                                      </p:to>
                                    </p:set>
                                    <p:anim calcmode="lin" valueType="num">
                                      <p:cBhvr>
                                        <p:cTn id="72" dur="500" decel="50000" fill="hold">
                                          <p:stCondLst>
                                            <p:cond delay="0"/>
                                          </p:stCondLst>
                                        </p:cTn>
                                        <p:tgtEl>
                                          <p:spTgt spid="11286"/>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11286"/>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11286"/>
                                        </p:tgtEl>
                                        <p:attrNameLst>
                                          <p:attrName>ppt_w</p:attrName>
                                        </p:attrNameLst>
                                      </p:cBhvr>
                                      <p:tavLst>
                                        <p:tav tm="0">
                                          <p:val>
                                            <p:strVal val="#ppt_w*.05"/>
                                          </p:val>
                                        </p:tav>
                                        <p:tav tm="100000">
                                          <p:val>
                                            <p:strVal val="#ppt_w"/>
                                          </p:val>
                                        </p:tav>
                                      </p:tavLst>
                                    </p:anim>
                                    <p:anim calcmode="lin" valueType="num">
                                      <p:cBhvr>
                                        <p:cTn id="75" dur="1000" fill="hold"/>
                                        <p:tgtEl>
                                          <p:spTgt spid="11286"/>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11286"/>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11286"/>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11286"/>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11286"/>
                                        </p:tgtEl>
                                      </p:cBhvr>
                                    </p:animEffect>
                                  </p:childTnLst>
                                </p:cTn>
                              </p:par>
                              <p:par>
                                <p:cTn id="80" presetID="25" presetClass="entr" presetSubtype="0" fill="hold" grpId="0" nodeType="withEffect">
                                  <p:stCondLst>
                                    <p:cond delay="0"/>
                                  </p:stCondLst>
                                  <p:childTnLst>
                                    <p:set>
                                      <p:cBhvr>
                                        <p:cTn id="81" dur="1" fill="hold">
                                          <p:stCondLst>
                                            <p:cond delay="0"/>
                                          </p:stCondLst>
                                        </p:cTn>
                                        <p:tgtEl>
                                          <p:spTgt spid="11284"/>
                                        </p:tgtEl>
                                        <p:attrNameLst>
                                          <p:attrName>style.visibility</p:attrName>
                                        </p:attrNameLst>
                                      </p:cBhvr>
                                      <p:to>
                                        <p:strVal val="visible"/>
                                      </p:to>
                                    </p:set>
                                    <p:anim calcmode="lin" valueType="num">
                                      <p:cBhvr>
                                        <p:cTn id="82" dur="500" decel="50000" fill="hold">
                                          <p:stCondLst>
                                            <p:cond delay="0"/>
                                          </p:stCondLst>
                                        </p:cTn>
                                        <p:tgtEl>
                                          <p:spTgt spid="11284"/>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1284"/>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1284"/>
                                        </p:tgtEl>
                                        <p:attrNameLst>
                                          <p:attrName>ppt_w</p:attrName>
                                        </p:attrNameLst>
                                      </p:cBhvr>
                                      <p:tavLst>
                                        <p:tav tm="0">
                                          <p:val>
                                            <p:strVal val="#ppt_w*.05"/>
                                          </p:val>
                                        </p:tav>
                                        <p:tav tm="100000">
                                          <p:val>
                                            <p:strVal val="#ppt_w"/>
                                          </p:val>
                                        </p:tav>
                                      </p:tavLst>
                                    </p:anim>
                                    <p:anim calcmode="lin" valueType="num">
                                      <p:cBhvr>
                                        <p:cTn id="85" dur="1000" fill="hold"/>
                                        <p:tgtEl>
                                          <p:spTgt spid="11284"/>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1284"/>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1284"/>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1284"/>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1284"/>
                                        </p:tgtEl>
                                      </p:cBhvr>
                                    </p:animEffect>
                                  </p:childTnLst>
                                </p:cTn>
                              </p:par>
                              <p:par>
                                <p:cTn id="90" presetID="25" presetClass="entr" presetSubtype="0" fill="hold" grpId="0" nodeType="withEffect">
                                  <p:stCondLst>
                                    <p:cond delay="0"/>
                                  </p:stCondLst>
                                  <p:childTnLst>
                                    <p:set>
                                      <p:cBhvr>
                                        <p:cTn id="91" dur="1" fill="hold">
                                          <p:stCondLst>
                                            <p:cond delay="0"/>
                                          </p:stCondLst>
                                        </p:cTn>
                                        <p:tgtEl>
                                          <p:spTgt spid="10246"/>
                                        </p:tgtEl>
                                        <p:attrNameLst>
                                          <p:attrName>style.visibility</p:attrName>
                                        </p:attrNameLst>
                                      </p:cBhvr>
                                      <p:to>
                                        <p:strVal val="visible"/>
                                      </p:to>
                                    </p:set>
                                    <p:anim calcmode="lin" valueType="num">
                                      <p:cBhvr>
                                        <p:cTn id="92" dur="500" decel="50000" fill="hold">
                                          <p:stCondLst>
                                            <p:cond delay="0"/>
                                          </p:stCondLst>
                                        </p:cTn>
                                        <p:tgtEl>
                                          <p:spTgt spid="10246"/>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10246"/>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10246"/>
                                        </p:tgtEl>
                                        <p:attrNameLst>
                                          <p:attrName>ppt_w</p:attrName>
                                        </p:attrNameLst>
                                      </p:cBhvr>
                                      <p:tavLst>
                                        <p:tav tm="0">
                                          <p:val>
                                            <p:strVal val="#ppt_w*.05"/>
                                          </p:val>
                                        </p:tav>
                                        <p:tav tm="100000">
                                          <p:val>
                                            <p:strVal val="#ppt_w"/>
                                          </p:val>
                                        </p:tav>
                                      </p:tavLst>
                                    </p:anim>
                                    <p:anim calcmode="lin" valueType="num">
                                      <p:cBhvr>
                                        <p:cTn id="95" dur="1000" fill="hold"/>
                                        <p:tgtEl>
                                          <p:spTgt spid="10246"/>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10246"/>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10246"/>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10246"/>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1024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 presetClass="entr" presetSubtype="10" fill="hold" nodeType="clickEffect">
                                  <p:stCondLst>
                                    <p:cond delay="0"/>
                                  </p:stCondLst>
                                  <p:childTnLst>
                                    <p:set>
                                      <p:cBhvr>
                                        <p:cTn id="103" dur="1" fill="hold">
                                          <p:stCondLst>
                                            <p:cond delay="0"/>
                                          </p:stCondLst>
                                        </p:cTn>
                                        <p:tgtEl>
                                          <p:spTgt spid="11267"/>
                                        </p:tgtEl>
                                        <p:attrNameLst>
                                          <p:attrName>style.visibility</p:attrName>
                                        </p:attrNameLst>
                                      </p:cBhvr>
                                      <p:to>
                                        <p:strVal val="visible"/>
                                      </p:to>
                                    </p:set>
                                    <p:animEffect transition="in" filter="checkerboard(across)">
                                      <p:cBhvr>
                                        <p:cTn id="104"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animBg="1"/>
      <p:bldP spid="10246" grpId="0" animBg="1"/>
      <p:bldP spid="10247" grpId="0" animBg="1"/>
      <p:bldP spid="11282" grpId="0" animBg="1"/>
      <p:bldP spid="11283" grpId="0" animBg="1"/>
      <p:bldP spid="11284" grpId="0" animBg="1"/>
      <p:bldP spid="11285" grpId="0" animBg="1"/>
      <p:bldP spid="112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76213"/>
            <a:ext cx="8686800" cy="800219"/>
          </a:xfrm>
          <a:prstGeom prst="rect">
            <a:avLst/>
          </a:prstGeom>
        </p:spPr>
        <p:txBody>
          <a:bodyPr wrap="square">
            <a:spAutoFit/>
          </a:bodyPr>
          <a:lstStyle/>
          <a:p>
            <a:r>
              <a:rPr lang="en-US" sz="2800" b="1" dirty="0">
                <a:solidFill>
                  <a:srgbClr val="CC0000"/>
                </a:solidFill>
                <a:latin typeface="Times New Roman" pitchFamily="18" charset="0"/>
              </a:rPr>
              <a:t>                      </a:t>
            </a:r>
            <a:r>
              <a:rPr lang="vi-VN" sz="2800" b="1" dirty="0" smtClean="0">
                <a:solidFill>
                  <a:srgbClr val="CC0000"/>
                </a:solidFill>
                <a:latin typeface="Times New Roman" pitchFamily="18" charset="0"/>
              </a:rPr>
              <a:t>ĐÁP ÁN</a:t>
            </a:r>
            <a:r>
              <a:rPr lang="en-US" sz="2800" b="1" dirty="0" smtClean="0">
                <a:solidFill>
                  <a:srgbClr val="CC0000"/>
                </a:solidFill>
                <a:latin typeface="Times New Roman" pitchFamily="18" charset="0"/>
              </a:rPr>
              <a:t> </a:t>
            </a:r>
            <a:r>
              <a:rPr lang="en-US" sz="2800" b="1" dirty="0">
                <a:solidFill>
                  <a:srgbClr val="CC0000"/>
                </a:solidFill>
                <a:latin typeface="Times New Roman" pitchFamily="18" charset="0"/>
              </a:rPr>
              <a:t>PHIẾU HỌC TẬP SỐ 5</a:t>
            </a:r>
            <a:br>
              <a:rPr lang="en-US" sz="2800" b="1" dirty="0">
                <a:solidFill>
                  <a:srgbClr val="CC0000"/>
                </a:solidFill>
                <a:latin typeface="Times New Roman" pitchFamily="18" charset="0"/>
              </a:rPr>
            </a:br>
            <a:endParaRPr lang="en-US" dirty="0">
              <a:solidFill>
                <a:prstClr val="black"/>
              </a:solidFill>
            </a:endParaRPr>
          </a:p>
        </p:txBody>
      </p:sp>
      <p:graphicFrame>
        <p:nvGraphicFramePr>
          <p:cNvPr id="8" name="Diagram 7"/>
          <p:cNvGraphicFramePr/>
          <p:nvPr>
            <p:extLst>
              <p:ext uri="{D42A27DB-BD31-4B8C-83A1-F6EECF244321}">
                <p14:modId xmlns:p14="http://schemas.microsoft.com/office/powerpoint/2010/main" val="3238571827"/>
              </p:ext>
            </p:extLst>
          </p:nvPr>
        </p:nvGraphicFramePr>
        <p:xfrm>
          <a:off x="1905000" y="685800"/>
          <a:ext cx="8610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51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81200" y="731838"/>
            <a:ext cx="8763000" cy="59737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en-US" altLang="en-US" sz="2800" b="1" dirty="0">
                <a:solidFill>
                  <a:srgbClr val="002060"/>
                </a:solidFill>
                <a:latin typeface="Times New Roman" pitchFamily="18" charset="0"/>
                <a:cs typeface="Times New Roman" pitchFamily="18" charset="0"/>
                <a:sym typeface="Wingdings" pitchFamily="2" charset="2"/>
              </a:rPr>
              <a:t>III. C</a:t>
            </a:r>
            <a:r>
              <a:rPr lang="vi-VN" altLang="en-US" sz="2800" b="1" dirty="0">
                <a:solidFill>
                  <a:srgbClr val="002060"/>
                </a:solidFill>
                <a:latin typeface="Times New Roman" pitchFamily="18" charset="0"/>
                <a:cs typeface="Times New Roman" pitchFamily="18" charset="0"/>
                <a:sym typeface="Wingdings" pitchFamily="2" charset="2"/>
              </a:rPr>
              <a:t>ẤU TẠO VÀ HOẠT ĐỘNG CỦA TIM</a:t>
            </a:r>
          </a:p>
          <a:p>
            <a:pPr>
              <a:spcBef>
                <a:spcPct val="0"/>
              </a:spcBef>
            </a:pPr>
            <a:r>
              <a:rPr lang="vi-VN" altLang="en-US" sz="2800" b="1" dirty="0">
                <a:solidFill>
                  <a:srgbClr val="002060"/>
                </a:solidFill>
                <a:latin typeface="Times New Roman" pitchFamily="18" charset="0"/>
                <a:cs typeface="Times New Roman" pitchFamily="18" charset="0"/>
                <a:sym typeface="Wingdings" pitchFamily="2" charset="2"/>
              </a:rPr>
              <a:t> 1. Cấu tạo của tim</a:t>
            </a:r>
          </a:p>
          <a:p>
            <a:pPr>
              <a:spcBef>
                <a:spcPct val="0"/>
              </a:spcBef>
            </a:pPr>
            <a:r>
              <a:rPr lang="vi-VN" altLang="en-US" sz="2800" b="1" dirty="0">
                <a:solidFill>
                  <a:srgbClr val="002060"/>
                </a:solidFill>
                <a:latin typeface="Times New Roman" pitchFamily="18" charset="0"/>
                <a:cs typeface="Times New Roman" pitchFamily="18" charset="0"/>
                <a:sym typeface="Wingdings" pitchFamily="2" charset="2"/>
              </a:rPr>
              <a:t> 2. Hoạt động của tim</a:t>
            </a:r>
          </a:p>
          <a:p>
            <a:pPr fontAlgn="base">
              <a:spcBef>
                <a:spcPct val="0"/>
              </a:spcBef>
              <a:spcAft>
                <a:spcPct val="0"/>
              </a:spcAft>
              <a:defRPr/>
            </a:pPr>
            <a:r>
              <a:rPr lang="en-US" sz="2600" b="1" dirty="0">
                <a:solidFill>
                  <a:srgbClr val="002060"/>
                </a:solidFill>
                <a:latin typeface="Times New Roman" pitchFamily="18" charset="0"/>
                <a:cs typeface="Times New Roman" pitchFamily="18" charset="0"/>
              </a:rPr>
              <a:t> </a:t>
            </a:r>
            <a:r>
              <a:rPr lang="vi-VN" sz="2600" b="1" dirty="0">
                <a:solidFill>
                  <a:srgbClr val="002060"/>
                </a:solidFill>
                <a:latin typeface="Times New Roman" pitchFamily="18" charset="0"/>
                <a:cs typeface="Times New Roman" pitchFamily="18" charset="0"/>
              </a:rPr>
              <a:t>a</a:t>
            </a:r>
            <a:r>
              <a:rPr lang="en-US" sz="2600" b="1" dirty="0" smtClean="0">
                <a:solidFill>
                  <a:srgbClr val="002060"/>
                </a:solidFill>
                <a:latin typeface="Times New Roman" pitchFamily="18" charset="0"/>
                <a:cs typeface="Times New Roman" pitchFamily="18" charset="0"/>
              </a:rPr>
              <a:t>. </a:t>
            </a:r>
            <a:r>
              <a:rPr lang="en-US" sz="2600" b="1" dirty="0" err="1" smtClean="0">
                <a:solidFill>
                  <a:srgbClr val="002060"/>
                </a:solidFill>
                <a:latin typeface="Times New Roman" pitchFamily="18" charset="0"/>
                <a:cs typeface="Times New Roman" pitchFamily="18" charset="0"/>
              </a:rPr>
              <a:t>Tính</a:t>
            </a:r>
            <a:r>
              <a:rPr lang="en-US" sz="2600" b="1" dirty="0" smtClean="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tự</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động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của</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tim</a:t>
            </a:r>
            <a:endParaRPr lang="en-US" sz="2600" dirty="0">
              <a:solidFill>
                <a:srgbClr val="002060"/>
              </a:solidFill>
              <a:latin typeface="Times New Roman" pitchFamily="18" charset="0"/>
              <a:cs typeface="Times New Roman" pitchFamily="18" charset="0"/>
            </a:endParaRPr>
          </a:p>
          <a:p>
            <a:pPr fontAlgn="base">
              <a:spcBef>
                <a:spcPct val="0"/>
              </a:spcBef>
              <a:spcAft>
                <a:spcPct val="0"/>
              </a:spcAft>
              <a:defRPr/>
            </a:pP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Khái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niệm</a:t>
            </a:r>
            <a:endParaRPr lang="en-US" sz="2600" dirty="0">
              <a:solidFill>
                <a:prstClr val="black"/>
              </a:solidFill>
              <a:latin typeface="Times New Roman" pitchFamily="18" charset="0"/>
              <a:cs typeface="Times New Roman" pitchFamily="18" charset="0"/>
            </a:endParaRPr>
          </a:p>
          <a:p>
            <a:pPr fontAlgn="base">
              <a:spcBef>
                <a:spcPct val="0"/>
              </a:spcBef>
              <a:spcAft>
                <a:spcPct val="0"/>
              </a:spcAft>
              <a:defRPr/>
            </a:pPr>
            <a:r>
              <a:rPr lang="en-US" sz="2600" dirty="0" err="1">
                <a:solidFill>
                  <a:prstClr val="black"/>
                </a:solidFill>
                <a:latin typeface="Times New Roman" pitchFamily="18" charset="0"/>
                <a:cs typeface="Times New Roman" pitchFamily="18" charset="0"/>
              </a:rPr>
              <a:t>Tính</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tự</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động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của</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tim</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là</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khả</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năng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tim</a:t>
            </a:r>
            <a:r>
              <a:rPr lang="en-US" sz="2600" dirty="0">
                <a:solidFill>
                  <a:prstClr val="black"/>
                </a:solidFill>
                <a:latin typeface="Times New Roman" pitchFamily="18" charset="0"/>
                <a:cs typeface="Times New Roman" pitchFamily="18" charset="0"/>
              </a:rPr>
              <a:t> co </a:t>
            </a:r>
            <a:r>
              <a:rPr lang="en-US" sz="2600" dirty="0" err="1">
                <a:solidFill>
                  <a:prstClr val="black"/>
                </a:solidFill>
                <a:latin typeface="Times New Roman" pitchFamily="18" charset="0"/>
                <a:cs typeface="Times New Roman" pitchFamily="18" charset="0"/>
              </a:rPr>
              <a:t>dãn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tự</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động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theo</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chu</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kì</a:t>
            </a:r>
            <a:r>
              <a:rPr lang="en-US" sz="2600" dirty="0" smtClean="0">
                <a:solidFill>
                  <a:prstClr val="black"/>
                </a:solidFill>
                <a:latin typeface="Times New Roman" pitchFamily="18" charset="0"/>
                <a:cs typeface="Times New Roman" pitchFamily="18" charset="0"/>
              </a:rPr>
              <a:t>. </a:t>
            </a:r>
          </a:p>
          <a:p>
            <a:pPr fontAlgn="base">
              <a:spcBef>
                <a:spcPct val="0"/>
              </a:spcBef>
              <a:spcAft>
                <a:spcPct val="0"/>
              </a:spcAft>
              <a:defRPr/>
            </a:pPr>
            <a:r>
              <a:rPr lang="en-US" sz="2600" b="1" dirty="0" smtClean="0">
                <a:solidFill>
                  <a:prstClr val="black"/>
                </a:solidFill>
                <a:latin typeface="Times New Roman" pitchFamily="18" charset="0"/>
                <a:cs typeface="Times New Roman" pitchFamily="18" charset="0"/>
                <a:sym typeface="Wingdings 2"/>
              </a:rPr>
              <a:t>-</a:t>
            </a:r>
            <a:r>
              <a:rPr lang="en-US" sz="2600" b="1" dirty="0" smtClean="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Cấu</a:t>
            </a:r>
            <a:r>
              <a:rPr lang="en-US" sz="2600" b="1" dirty="0">
                <a:solidFill>
                  <a:prstClr val="black"/>
                </a:solidFill>
                <a:latin typeface="Times New Roman" pitchFamily="18" charset="0"/>
                <a:cs typeface="Times New Roman" pitchFamily="18" charset="0"/>
              </a:rPr>
              <a:t> </a:t>
            </a:r>
            <a:r>
              <a:rPr lang="en-US" sz="2600" b="1" dirty="0" err="1" smtClean="0">
                <a:solidFill>
                  <a:prstClr val="black"/>
                </a:solidFill>
                <a:latin typeface="Times New Roman" pitchFamily="18" charset="0"/>
                <a:cs typeface="Times New Roman" pitchFamily="18" charset="0"/>
              </a:rPr>
              <a:t>tạo</a:t>
            </a:r>
            <a:r>
              <a:rPr lang="en-US" sz="2600" b="1" dirty="0" smtClean="0">
                <a:solidFill>
                  <a:prstClr val="black"/>
                </a:solidFill>
                <a:latin typeface="Times New Roman" pitchFamily="18" charset="0"/>
                <a:cs typeface="Times New Roman" pitchFamily="18" charset="0"/>
              </a:rPr>
              <a:t> </a:t>
            </a:r>
            <a:r>
              <a:rPr lang="en-US" sz="2600" b="1" dirty="0" err="1" smtClean="0">
                <a:solidFill>
                  <a:prstClr val="black"/>
                </a:solidFill>
                <a:latin typeface="Times New Roman" pitchFamily="18" charset="0"/>
                <a:cs typeface="Times New Roman" pitchFamily="18" charset="0"/>
              </a:rPr>
              <a:t>của</a:t>
            </a:r>
            <a:r>
              <a:rPr lang="en-US" sz="2600" b="1" dirty="0" smtClean="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hệ</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dẫn</a:t>
            </a:r>
            <a:r>
              <a:rPr lang="en-US" sz="2600" b="1" dirty="0">
                <a:solidFill>
                  <a:prstClr val="black"/>
                </a:solidFill>
                <a:latin typeface="Times New Roman" pitchFamily="18" charset="0"/>
                <a:cs typeface="Times New Roman" pitchFamily="18" charset="0"/>
              </a:rPr>
              <a:t> </a:t>
            </a:r>
            <a:r>
              <a:rPr lang="en-US" sz="2600" b="1" dirty="0" err="1" smtClean="0">
                <a:solidFill>
                  <a:prstClr val="black"/>
                </a:solidFill>
                <a:latin typeface="Times New Roman" pitchFamily="18" charset="0"/>
                <a:cs typeface="Times New Roman" pitchFamily="18" charset="0"/>
              </a:rPr>
              <a:t>truyền</a:t>
            </a:r>
            <a:r>
              <a:rPr lang="en-US" sz="2600" b="1" dirty="0" smtClean="0">
                <a:solidFill>
                  <a:prstClr val="black"/>
                </a:solidFill>
                <a:latin typeface="Times New Roman" pitchFamily="18" charset="0"/>
                <a:cs typeface="Times New Roman" pitchFamily="18" charset="0"/>
              </a:rPr>
              <a:t> </a:t>
            </a:r>
            <a:r>
              <a:rPr lang="en-US" sz="2600" b="1" dirty="0" err="1" smtClean="0">
                <a:solidFill>
                  <a:prstClr val="black"/>
                </a:solidFill>
                <a:latin typeface="Times New Roman" pitchFamily="18" charset="0"/>
                <a:cs typeface="Times New Roman" pitchFamily="18" charset="0"/>
              </a:rPr>
              <a:t>tim</a:t>
            </a:r>
            <a:endParaRPr lang="en-US" sz="2600" dirty="0">
              <a:solidFill>
                <a:prstClr val="black"/>
              </a:solidFill>
              <a:latin typeface="Times New Roman" pitchFamily="18" charset="0"/>
              <a:cs typeface="Times New Roman" pitchFamily="18" charset="0"/>
            </a:endParaRPr>
          </a:p>
          <a:p>
            <a:pPr fontAlgn="base">
              <a:spcBef>
                <a:spcPct val="0"/>
              </a:spcBef>
              <a:spcAft>
                <a:spcPct val="0"/>
              </a:spcAft>
              <a:defRPr/>
            </a:pPr>
            <a:r>
              <a:rPr lang="en-US" sz="2600" dirty="0" err="1" smtClean="0">
                <a:solidFill>
                  <a:prstClr val="black"/>
                </a:solidFill>
                <a:latin typeface="Times New Roman" pitchFamily="18" charset="0"/>
                <a:cs typeface="Times New Roman" pitchFamily="18" charset="0"/>
              </a:rPr>
              <a:t>Tính</a:t>
            </a:r>
            <a:r>
              <a:rPr lang="en-US" sz="2600" dirty="0" smtClean="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tự</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động</a:t>
            </a:r>
            <a:r>
              <a:rPr lang="en-US" sz="2600" dirty="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của</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tim</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là</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nhờ</a:t>
            </a:r>
            <a:r>
              <a:rPr lang="en-US" sz="2600" dirty="0" smtClean="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hệ</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dẫn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truyền</a:t>
            </a:r>
            <a:r>
              <a:rPr lang="en-US" sz="2600" dirty="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tim</a:t>
            </a:r>
            <a:r>
              <a:rPr lang="en-US" sz="2600" dirty="0" smtClean="0">
                <a:solidFill>
                  <a:prstClr val="black"/>
                </a:solidFill>
                <a:latin typeface="Times New Roman" pitchFamily="18" charset="0"/>
                <a:cs typeface="Times New Roman" pitchFamily="18" charset="0"/>
              </a:rPr>
              <a:t> </a:t>
            </a:r>
            <a:r>
              <a:rPr lang="en-US" sz="2600" dirty="0" err="1" smtClean="0">
                <a:solidFill>
                  <a:prstClr val="black"/>
                </a:solidFill>
                <a:latin typeface="Times New Roman" pitchFamily="18" charset="0"/>
                <a:cs typeface="Times New Roman" pitchFamily="18" charset="0"/>
              </a:rPr>
              <a:t>gồm</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nút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xoang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nhĩ</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nút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nhĩ</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thất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bó</a:t>
            </a:r>
            <a:r>
              <a:rPr lang="en-US" sz="2600" dirty="0">
                <a:solidFill>
                  <a:prstClr val="black"/>
                </a:solidFill>
                <a:latin typeface="Times New Roman" pitchFamily="18" charset="0"/>
                <a:cs typeface="Times New Roman" pitchFamily="18" charset="0"/>
              </a:rPr>
              <a:t> His, </a:t>
            </a:r>
            <a:r>
              <a:rPr lang="en-US" sz="2600" dirty="0" err="1">
                <a:solidFill>
                  <a:prstClr val="black"/>
                </a:solidFill>
                <a:latin typeface="Times New Roman" pitchFamily="18" charset="0"/>
                <a:cs typeface="Times New Roman" pitchFamily="18" charset="0"/>
              </a:rPr>
              <a:t>mạng</a:t>
            </a:r>
            <a:r>
              <a:rPr lang="en-US" sz="2600" dirty="0">
                <a:solidFill>
                  <a:prstClr val="black"/>
                </a:solidFill>
                <a:latin typeface="Times New Roman" pitchFamily="18" charset="0"/>
                <a:cs typeface="Times New Roman" pitchFamily="18" charset="0"/>
              </a:rPr>
              <a:t> </a:t>
            </a:r>
            <a:r>
              <a:rPr lang="en-US" sz="2600" dirty="0" smtClean="0">
                <a:solidFill>
                  <a:prstClr val="black"/>
                </a:solidFill>
                <a:latin typeface="Times New Roman" pitchFamily="18" charset="0"/>
                <a:cs typeface="Times New Roman" pitchFamily="18" charset="0"/>
              </a:rPr>
              <a:t>Purkinje.</a:t>
            </a:r>
            <a:endParaRPr lang="en-US" sz="2600" dirty="0">
              <a:solidFill>
                <a:prstClr val="black"/>
              </a:solidFill>
              <a:latin typeface="Times New Roman" pitchFamily="18" charset="0"/>
              <a:cs typeface="Times New Roman" pitchFamily="18" charset="0"/>
            </a:endParaRPr>
          </a:p>
          <a:p>
            <a:pPr fontAlgn="base">
              <a:spcBef>
                <a:spcPct val="0"/>
              </a:spcBef>
              <a:spcAft>
                <a:spcPct val="0"/>
              </a:spcAft>
              <a:defRPr/>
            </a:pPr>
            <a:r>
              <a:rPr lang="en-US" sz="2600" b="1" dirty="0">
                <a:solidFill>
                  <a:prstClr val="black"/>
                </a:solidFill>
                <a:latin typeface="Times New Roman" pitchFamily="18" charset="0"/>
                <a:cs typeface="Times New Roman" pitchFamily="18" charset="0"/>
                <a:sym typeface="Wingdings 2"/>
              </a:rPr>
              <a:t>- </a:t>
            </a:r>
            <a:r>
              <a:rPr lang="en-US" sz="2600" b="1" dirty="0" err="1">
                <a:solidFill>
                  <a:prstClr val="black"/>
                </a:solidFill>
                <a:latin typeface="Times New Roman" pitchFamily="18" charset="0"/>
                <a:cs typeface="Times New Roman" pitchFamily="18" charset="0"/>
              </a:rPr>
              <a:t>Hoạt</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động</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của</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hệ</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dẫn</a:t>
            </a:r>
            <a:r>
              <a:rPr lang="en-US" sz="2600" b="1" dirty="0">
                <a:solidFill>
                  <a:prstClr val="black"/>
                </a:solidFill>
                <a:latin typeface="Times New Roman" pitchFamily="18" charset="0"/>
                <a:cs typeface="Times New Roman" pitchFamily="18" charset="0"/>
              </a:rPr>
              <a:t> </a:t>
            </a:r>
            <a:r>
              <a:rPr lang="en-US" sz="2600" b="1" dirty="0" err="1" smtClean="0">
                <a:solidFill>
                  <a:prstClr val="black"/>
                </a:solidFill>
                <a:latin typeface="Times New Roman" pitchFamily="18" charset="0"/>
                <a:cs typeface="Times New Roman" pitchFamily="18" charset="0"/>
              </a:rPr>
              <a:t>truyền</a:t>
            </a:r>
            <a:r>
              <a:rPr lang="en-US" sz="2600" b="1" dirty="0" smtClean="0">
                <a:solidFill>
                  <a:prstClr val="black"/>
                </a:solidFill>
                <a:latin typeface="Times New Roman" pitchFamily="18" charset="0"/>
                <a:cs typeface="Times New Roman" pitchFamily="18" charset="0"/>
              </a:rPr>
              <a:t> </a:t>
            </a:r>
            <a:r>
              <a:rPr lang="en-US" sz="2600" b="1" dirty="0" err="1" smtClean="0">
                <a:solidFill>
                  <a:prstClr val="black"/>
                </a:solidFill>
                <a:latin typeface="Times New Roman" pitchFamily="18" charset="0"/>
                <a:cs typeface="Times New Roman" pitchFamily="18" charset="0"/>
              </a:rPr>
              <a:t>tim</a:t>
            </a:r>
            <a:endParaRPr lang="en-US" sz="2600" dirty="0">
              <a:solidFill>
                <a:prstClr val="black"/>
              </a:solidFill>
              <a:latin typeface="Times New Roman" pitchFamily="18" charset="0"/>
              <a:cs typeface="Times New Roman" pitchFamily="18" charset="0"/>
            </a:endParaRPr>
          </a:p>
          <a:p>
            <a:pPr fontAlgn="base">
              <a:spcBef>
                <a:spcPct val="0"/>
              </a:spcBef>
              <a:spcAft>
                <a:spcPct val="0"/>
              </a:spcAft>
              <a:defRPr/>
            </a:pPr>
            <a:r>
              <a:rPr lang="en-US" sz="2600" dirty="0" err="1">
                <a:solidFill>
                  <a:prstClr val="black"/>
                </a:solidFill>
                <a:latin typeface="Times New Roman" pitchFamily="18" charset="0"/>
                <a:cs typeface="Times New Roman" pitchFamily="18" charset="0"/>
              </a:rPr>
              <a:t>Nút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xoang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nhĩ</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sym typeface="Wingdings"/>
              </a:rPr>
              <a: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phát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xung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điện</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sym typeface="Wingdings"/>
              </a:rPr>
              <a: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tâm</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nhĩ</a:t>
            </a:r>
            <a:r>
              <a:rPr lang="en-US" sz="2600" dirty="0">
                <a:solidFill>
                  <a:prstClr val="black"/>
                </a:solidFill>
                <a:latin typeface="Times New Roman" pitchFamily="18" charset="0"/>
                <a:cs typeface="Times New Roman" pitchFamily="18" charset="0"/>
              </a:rPr>
              <a:t> co </a:t>
            </a:r>
            <a:r>
              <a:rPr lang="en-US" sz="2600" dirty="0">
                <a:solidFill>
                  <a:prstClr val="black"/>
                </a:solidFill>
                <a:latin typeface="Times New Roman" pitchFamily="18" charset="0"/>
                <a:cs typeface="Times New Roman" pitchFamily="18" charset="0"/>
                <a:sym typeface="Wingdings"/>
              </a:rPr>
              <a: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nút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nhĩ</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thất</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sym typeface="Wingdings"/>
              </a:rPr>
              <a: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bó</a:t>
            </a:r>
            <a:r>
              <a:rPr lang="en-US" sz="2600" dirty="0">
                <a:solidFill>
                  <a:prstClr val="black"/>
                </a:solidFill>
                <a:latin typeface="Times New Roman" pitchFamily="18" charset="0"/>
                <a:cs typeface="Times New Roman" pitchFamily="18" charset="0"/>
              </a:rPr>
              <a:t> His </a:t>
            </a:r>
            <a:r>
              <a:rPr lang="en-US" sz="2600" dirty="0">
                <a:solidFill>
                  <a:prstClr val="black"/>
                </a:solidFill>
                <a:latin typeface="Times New Roman" pitchFamily="18" charset="0"/>
                <a:cs typeface="Times New Roman" pitchFamily="18" charset="0"/>
                <a:sym typeface="Wingdings"/>
              </a:rPr>
              <a: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mạng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Puôckin</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sym typeface="Wingdings"/>
              </a:rPr>
              <a: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tâm</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thất</a:t>
            </a:r>
            <a:r>
              <a:rPr lang="en-US" sz="2600" dirty="0">
                <a:solidFill>
                  <a:prstClr val="black"/>
                </a:solidFill>
                <a:latin typeface="Times New Roman" pitchFamily="18" charset="0"/>
                <a:cs typeface="Times New Roman" pitchFamily="18" charset="0"/>
              </a:rPr>
              <a:t> co.</a:t>
            </a:r>
          </a:p>
        </p:txBody>
      </p:sp>
      <p:pic>
        <p:nvPicPr>
          <p:cNvPr id="6451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22231"/>
            <a:ext cx="43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2514600" y="52391"/>
            <a:ext cx="7543800" cy="709612"/>
          </a:xfrm>
          <a:solidFill>
            <a:schemeClr val="accent2">
              <a:lumMod val="60000"/>
              <a:lumOff val="40000"/>
            </a:schemeClr>
          </a:solidFill>
        </p:spPr>
        <p:txBody>
          <a:bodyPr/>
          <a:lstStyle/>
          <a:p>
            <a:pPr algn="l" eaLnBrk="1" hangingPunct="1">
              <a:defRPr/>
            </a:pP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22  </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10   TUẦN HOÀN </a:t>
            </a:r>
            <a:r>
              <a:rPr lang="vi-VN" sz="2800" b="1" dirty="0">
                <a:solidFill>
                  <a:srgbClr val="FF0000"/>
                </a:solidFill>
                <a:cs typeface="Times New Roman" pitchFamily="18" charset="0"/>
              </a:rPr>
              <a:t>Ở  ĐỘNG VẬT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27345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76213"/>
            <a:ext cx="8686800" cy="800219"/>
          </a:xfrm>
          <a:prstGeom prst="rect">
            <a:avLst/>
          </a:prstGeom>
        </p:spPr>
        <p:txBody>
          <a:bodyPr wrap="square">
            <a:spAutoFit/>
          </a:bodyPr>
          <a:lstStyle/>
          <a:p>
            <a:r>
              <a:rPr lang="en-US" sz="2800" b="1" dirty="0">
                <a:solidFill>
                  <a:srgbClr val="CC0000"/>
                </a:solidFill>
                <a:latin typeface="Times New Roman" pitchFamily="18" charset="0"/>
              </a:rPr>
              <a:t>                     </a:t>
            </a:r>
            <a:r>
              <a:rPr lang="vi-VN" sz="2800" b="1" dirty="0" smtClean="0">
                <a:solidFill>
                  <a:srgbClr val="CC0000"/>
                </a:solidFill>
                <a:latin typeface="Times New Roman" pitchFamily="18" charset="0"/>
              </a:rPr>
              <a:t>ĐÁP ÁN</a:t>
            </a:r>
            <a:r>
              <a:rPr lang="en-US" sz="2800" b="1" dirty="0" smtClean="0">
                <a:solidFill>
                  <a:srgbClr val="CC0000"/>
                </a:solidFill>
                <a:latin typeface="Times New Roman" pitchFamily="18" charset="0"/>
              </a:rPr>
              <a:t>  </a:t>
            </a:r>
            <a:r>
              <a:rPr lang="en-US" sz="2800" b="1" dirty="0">
                <a:solidFill>
                  <a:srgbClr val="CC0000"/>
                </a:solidFill>
                <a:latin typeface="Times New Roman" pitchFamily="18" charset="0"/>
              </a:rPr>
              <a:t>PHIẾU HỌC TẬP SỐ 5</a:t>
            </a:r>
            <a:br>
              <a:rPr lang="en-US" sz="2800" b="1" dirty="0">
                <a:solidFill>
                  <a:srgbClr val="CC0000"/>
                </a:solidFill>
                <a:latin typeface="Times New Roman" pitchFamily="18" charset="0"/>
              </a:rPr>
            </a:br>
            <a:endParaRPr lang="en-US" dirty="0">
              <a:solidFill>
                <a:prstClr val="black"/>
              </a:solidFill>
            </a:endParaRPr>
          </a:p>
        </p:txBody>
      </p:sp>
      <p:graphicFrame>
        <p:nvGraphicFramePr>
          <p:cNvPr id="8" name="Diagram 7"/>
          <p:cNvGraphicFramePr/>
          <p:nvPr>
            <p:extLst>
              <p:ext uri="{D42A27DB-BD31-4B8C-83A1-F6EECF244321}">
                <p14:modId xmlns:p14="http://schemas.microsoft.com/office/powerpoint/2010/main" val="3299260514"/>
              </p:ext>
            </p:extLst>
          </p:nvPr>
        </p:nvGraphicFramePr>
        <p:xfrm>
          <a:off x="1905000" y="685800"/>
          <a:ext cx="8534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7075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295400" y="838200"/>
            <a:ext cx="3886200" cy="4876800"/>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20000"/>
              </a:spcBef>
              <a:spcAft>
                <a:spcPct val="0"/>
              </a:spcAft>
            </a:pPr>
            <a:r>
              <a:rPr lang="vi-VN" sz="3200" dirty="0">
                <a:solidFill>
                  <a:srgbClr val="C00000"/>
                </a:solidFill>
                <a:latin typeface="Times New Roman"/>
              </a:rPr>
              <a:t>Trong chu kì hoạt động của tim, động mạch chủ và động mạch phổi nhận được nhiều máu nhất ở giai đoạn nào? Tại sao? </a:t>
            </a:r>
            <a:endParaRPr lang="en-US" sz="3200" dirty="0">
              <a:solidFill>
                <a:srgbClr val="C00000"/>
              </a:solidFill>
            </a:endParaRPr>
          </a:p>
        </p:txBody>
      </p:sp>
      <p:sp>
        <p:nvSpPr>
          <p:cNvPr id="4" name="Right Arrow 3"/>
          <p:cNvSpPr/>
          <p:nvPr/>
        </p:nvSpPr>
        <p:spPr>
          <a:xfrm>
            <a:off x="4724400" y="3048000"/>
            <a:ext cx="1905000" cy="457200"/>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Vertical Scroll 4"/>
          <p:cNvSpPr/>
          <p:nvPr/>
        </p:nvSpPr>
        <p:spPr>
          <a:xfrm>
            <a:off x="6096000" y="533400"/>
            <a:ext cx="4572000" cy="5638800"/>
          </a:xfrm>
          <a:prstGeom prst="vertic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20000"/>
              </a:spcBef>
              <a:spcAft>
                <a:spcPct val="0"/>
              </a:spcAft>
            </a:pPr>
            <a:r>
              <a:rPr lang="vi-VN" sz="2800" dirty="0">
                <a:solidFill>
                  <a:srgbClr val="002060"/>
                </a:solidFill>
                <a:latin typeface="Times New Roman"/>
              </a:rPr>
              <a:t>Trong chu kì hoạt động của tim, động mạch chủ và động mạch phổi nhận được nhiều máu nhất ở pha thất co. Vì  Trong pha này máu được đẩy từ tâm thất trái vào động mạch chủ và tâm thất phải vào động mạch phổi</a:t>
            </a:r>
            <a:endParaRPr lang="en-US" sz="2800" dirty="0">
              <a:solidFill>
                <a:srgbClr val="002060"/>
              </a:solidFill>
            </a:endParaRPr>
          </a:p>
        </p:txBody>
      </p:sp>
    </p:spTree>
    <p:extLst>
      <p:ext uri="{BB962C8B-B14F-4D97-AF65-F5344CB8AC3E}">
        <p14:creationId xmlns:p14="http://schemas.microsoft.com/office/powerpoint/2010/main" val="375188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05000" y="644856"/>
            <a:ext cx="8458200" cy="5892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en-US" altLang="en-US" sz="2800" b="1" dirty="0" smtClean="0">
                <a:solidFill>
                  <a:srgbClr val="002060"/>
                </a:solidFill>
                <a:latin typeface="Times New Roman" pitchFamily="18" charset="0"/>
                <a:cs typeface="Times New Roman" pitchFamily="18" charset="0"/>
                <a:sym typeface="Wingdings" pitchFamily="2" charset="2"/>
              </a:rPr>
              <a:t>III. </a:t>
            </a:r>
            <a:r>
              <a:rPr lang="en-US" altLang="en-US" sz="2800" b="1" dirty="0">
                <a:solidFill>
                  <a:srgbClr val="002060"/>
                </a:solidFill>
                <a:latin typeface="Times New Roman" pitchFamily="18" charset="0"/>
                <a:cs typeface="Times New Roman" pitchFamily="18" charset="0"/>
                <a:sym typeface="Wingdings" pitchFamily="2" charset="2"/>
              </a:rPr>
              <a:t>C</a:t>
            </a:r>
            <a:r>
              <a:rPr lang="vi-VN" altLang="en-US" sz="2800" b="1" dirty="0">
                <a:solidFill>
                  <a:srgbClr val="002060"/>
                </a:solidFill>
                <a:latin typeface="Times New Roman" pitchFamily="18" charset="0"/>
                <a:cs typeface="Times New Roman" pitchFamily="18" charset="0"/>
                <a:sym typeface="Wingdings" pitchFamily="2" charset="2"/>
              </a:rPr>
              <a:t>ẤU TẠO VÀ HOẠT ĐỘNG CỦA TIM</a:t>
            </a:r>
          </a:p>
          <a:p>
            <a:pPr lvl="0">
              <a:spcBef>
                <a:spcPct val="0"/>
              </a:spcBef>
            </a:pPr>
            <a:r>
              <a:rPr lang="vi-VN" altLang="en-US" sz="2800" b="1" dirty="0">
                <a:solidFill>
                  <a:srgbClr val="002060"/>
                </a:solidFill>
                <a:latin typeface="Times New Roman" pitchFamily="18" charset="0"/>
                <a:cs typeface="Times New Roman" pitchFamily="18" charset="0"/>
                <a:sym typeface="Wingdings" pitchFamily="2" charset="2"/>
              </a:rPr>
              <a:t> 1. Cấu tạo của tim</a:t>
            </a:r>
          </a:p>
          <a:p>
            <a:pPr>
              <a:spcBef>
                <a:spcPct val="0"/>
              </a:spcBef>
            </a:pPr>
            <a:r>
              <a:rPr lang="vi-VN" altLang="en-US" sz="2800" b="1" dirty="0" smtClean="0">
                <a:solidFill>
                  <a:srgbClr val="002060"/>
                </a:solidFill>
                <a:latin typeface="Times New Roman" pitchFamily="18" charset="0"/>
                <a:cs typeface="Times New Roman" pitchFamily="18" charset="0"/>
                <a:sym typeface="Wingdings" pitchFamily="2" charset="2"/>
              </a:rPr>
              <a:t> 2</a:t>
            </a:r>
            <a:r>
              <a:rPr lang="vi-VN" altLang="en-US" sz="2800" b="1" dirty="0">
                <a:solidFill>
                  <a:srgbClr val="002060"/>
                </a:solidFill>
                <a:latin typeface="Times New Roman" pitchFamily="18" charset="0"/>
                <a:cs typeface="Times New Roman" pitchFamily="18" charset="0"/>
                <a:sym typeface="Wingdings" pitchFamily="2" charset="2"/>
              </a:rPr>
              <a:t>. Hoạt động của tim</a:t>
            </a:r>
          </a:p>
          <a:p>
            <a:pPr fontAlgn="base">
              <a:spcBef>
                <a:spcPct val="0"/>
              </a:spcBef>
              <a:spcAft>
                <a:spcPct val="0"/>
              </a:spcAft>
              <a:defRPr/>
            </a:pPr>
            <a:r>
              <a:rPr lang="en-US" sz="2600" b="1" dirty="0">
                <a:solidFill>
                  <a:prstClr val="black"/>
                </a:solidFill>
                <a:latin typeface="Times New Roman" pitchFamily="18" charset="0"/>
                <a:cs typeface="Times New Roman" pitchFamily="18" charset="0"/>
              </a:rPr>
              <a:t> </a:t>
            </a:r>
            <a:r>
              <a:rPr lang="vi-VN" sz="2600" b="1" dirty="0">
                <a:solidFill>
                  <a:srgbClr val="002060"/>
                </a:solidFill>
                <a:latin typeface="Times New Roman" pitchFamily="18" charset="0"/>
                <a:cs typeface="Times New Roman" pitchFamily="18" charset="0"/>
              </a:rPr>
              <a:t>b</a:t>
            </a:r>
            <a:r>
              <a:rPr lang="en-US" sz="2600" b="1" dirty="0">
                <a:solidFill>
                  <a:srgbClr val="002060"/>
                </a:solidFill>
                <a:latin typeface="Times New Roman" pitchFamily="18" charset="0"/>
                <a:cs typeface="Times New Roman" pitchFamily="18" charset="0"/>
              </a:rPr>
              <a:t>. Chu </a:t>
            </a:r>
            <a:r>
              <a:rPr lang="en-US" sz="2600" b="1" dirty="0" err="1">
                <a:solidFill>
                  <a:srgbClr val="002060"/>
                </a:solidFill>
                <a:latin typeface="Times New Roman" pitchFamily="18" charset="0"/>
                <a:cs typeface="Times New Roman" pitchFamily="18" charset="0"/>
              </a:rPr>
              <a:t>kì</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hoạt</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động</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của</a:t>
            </a:r>
            <a:r>
              <a:rPr lang="en-US" sz="2600" b="1" dirty="0">
                <a:solidFill>
                  <a:srgbClr val="002060"/>
                </a:solidFill>
                <a:latin typeface="Times New Roman" pitchFamily="18" charset="0"/>
                <a:cs typeface="Times New Roman" pitchFamily="18" charset="0"/>
              </a:rPr>
              <a:t> </a:t>
            </a:r>
            <a:r>
              <a:rPr lang="en-US" sz="2600" b="1" dirty="0" err="1">
                <a:solidFill>
                  <a:srgbClr val="002060"/>
                </a:solidFill>
                <a:latin typeface="Times New Roman" pitchFamily="18" charset="0"/>
                <a:cs typeface="Times New Roman" pitchFamily="18" charset="0"/>
              </a:rPr>
              <a:t>tim</a:t>
            </a:r>
            <a:endParaRPr lang="en-US" sz="2600" dirty="0">
              <a:solidFill>
                <a:srgbClr val="002060"/>
              </a:solidFill>
              <a:latin typeface="Times New Roman" pitchFamily="18" charset="0"/>
              <a:cs typeface="Times New Roman" pitchFamily="18" charset="0"/>
            </a:endParaRPr>
          </a:p>
          <a:p>
            <a:pPr fontAlgn="base">
              <a:spcBef>
                <a:spcPct val="0"/>
              </a:spcBef>
              <a:spcAft>
                <a:spcPct val="0"/>
              </a:spcAft>
              <a:defRPr/>
            </a:pPr>
            <a:r>
              <a:rPr lang="en-US" sz="2600" b="1" dirty="0">
                <a:solidFill>
                  <a:prstClr val="black"/>
                </a:solidFill>
                <a:latin typeface="Times New Roman" pitchFamily="18" charset="0"/>
                <a:cs typeface="Times New Roman" pitchFamily="18" charset="0"/>
                <a:sym typeface="Wingdings 2"/>
              </a:rPr>
              <a:t>- </a:t>
            </a:r>
            <a:r>
              <a:rPr lang="en-US" sz="2600" b="1" dirty="0" err="1">
                <a:solidFill>
                  <a:prstClr val="black"/>
                </a:solidFill>
                <a:latin typeface="Times New Roman" pitchFamily="18" charset="0"/>
                <a:cs typeface="Times New Roman" pitchFamily="18" charset="0"/>
              </a:rPr>
              <a:t>Khái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niệm</a:t>
            </a:r>
            <a:r>
              <a:rPr lang="en-US" sz="2600" b="1" dirty="0">
                <a:solidFill>
                  <a:prstClr val="black"/>
                </a:solidFill>
                <a:latin typeface="Times New Roman" pitchFamily="18" charset="0"/>
                <a:cs typeface="Times New Roman" pitchFamily="18" charset="0"/>
              </a:rPr>
              <a:t> </a:t>
            </a:r>
            <a:endParaRPr lang="en-US" sz="2600" dirty="0">
              <a:solidFill>
                <a:prstClr val="black"/>
              </a:solidFill>
              <a:latin typeface="Times New Roman" pitchFamily="18" charset="0"/>
              <a:cs typeface="Times New Roman" pitchFamily="18" charset="0"/>
            </a:endParaRPr>
          </a:p>
          <a:p>
            <a:pPr fontAlgn="base">
              <a:spcBef>
                <a:spcPct val="0"/>
              </a:spcBef>
              <a:spcAft>
                <a:spcPct val="0"/>
              </a:spcAft>
              <a:defRPr/>
            </a:pPr>
            <a:r>
              <a:rPr lang="en-US" sz="2600" dirty="0">
                <a:solidFill>
                  <a:prstClr val="black"/>
                </a:solidFill>
                <a:latin typeface="Times New Roman" pitchFamily="18" charset="0"/>
                <a:cs typeface="Times New Roman" pitchFamily="18" charset="0"/>
              </a:rPr>
              <a:t>Chu </a:t>
            </a:r>
            <a:r>
              <a:rPr lang="en-US" sz="2600" dirty="0" err="1">
                <a:solidFill>
                  <a:prstClr val="black"/>
                </a:solidFill>
                <a:latin typeface="Times New Roman" pitchFamily="18" charset="0"/>
                <a:cs typeface="Times New Roman" pitchFamily="18" charset="0"/>
              </a:rPr>
              <a:t>kì</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tim</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là</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một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lần</a:t>
            </a:r>
            <a:r>
              <a:rPr lang="en-US" sz="2600" dirty="0">
                <a:solidFill>
                  <a:prstClr val="black"/>
                </a:solidFill>
                <a:latin typeface="Times New Roman" pitchFamily="18" charset="0"/>
                <a:cs typeface="Times New Roman" pitchFamily="18" charset="0"/>
              </a:rPr>
              <a:t> co </a:t>
            </a:r>
            <a:r>
              <a:rPr lang="en-US" sz="2600" dirty="0" err="1">
                <a:solidFill>
                  <a:prstClr val="black"/>
                </a:solidFill>
                <a:latin typeface="Times New Roman" pitchFamily="18" charset="0"/>
                <a:cs typeface="Times New Roman" pitchFamily="18" charset="0"/>
              </a:rPr>
              <a:t>và</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dãn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nghỉ</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của</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tim.</a:t>
            </a:r>
            <a:r>
              <a:rPr lang="en-US" sz="2600" dirty="0">
                <a:solidFill>
                  <a:prstClr val="black"/>
                </a:solidFill>
                <a:latin typeface="Times New Roman" pitchFamily="18" charset="0"/>
                <a:cs typeface="Times New Roman" pitchFamily="18" charset="0"/>
              </a:rPr>
              <a:t> </a:t>
            </a:r>
          </a:p>
          <a:p>
            <a:pPr fontAlgn="base">
              <a:spcBef>
                <a:spcPct val="0"/>
              </a:spcBef>
              <a:spcAft>
                <a:spcPct val="0"/>
              </a:spcAft>
              <a:defRPr/>
            </a:pPr>
            <a:r>
              <a:rPr lang="en-US" sz="2600" b="1" dirty="0">
                <a:solidFill>
                  <a:prstClr val="black"/>
                </a:solidFill>
                <a:latin typeface="Times New Roman" pitchFamily="18" charset="0"/>
                <a:cs typeface="Times New Roman" pitchFamily="18" charset="0"/>
                <a:sym typeface="Wingdings 2"/>
              </a:rPr>
              <a:t>- </a:t>
            </a:r>
            <a:r>
              <a:rPr lang="en-US" sz="2600" b="1" dirty="0" err="1">
                <a:solidFill>
                  <a:prstClr val="black"/>
                </a:solidFill>
                <a:latin typeface="Times New Roman" pitchFamily="18" charset="0"/>
                <a:cs typeface="Times New Roman" pitchFamily="18" charset="0"/>
              </a:rPr>
              <a:t>Thành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phần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và</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thời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gian</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của</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chu</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kì</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tim</a:t>
            </a:r>
            <a:r>
              <a:rPr lang="en-US" sz="2600" b="1" dirty="0">
                <a:solidFill>
                  <a:prstClr val="black"/>
                </a:solidFill>
                <a:latin typeface="Times New Roman" pitchFamily="18" charset="0"/>
                <a:cs typeface="Times New Roman" pitchFamily="18" charset="0"/>
              </a:rPr>
              <a:t> </a:t>
            </a:r>
            <a:endParaRPr lang="en-US" sz="2600" dirty="0">
              <a:solidFill>
                <a:prstClr val="black"/>
              </a:solidFill>
              <a:latin typeface="Times New Roman" pitchFamily="18" charset="0"/>
              <a:cs typeface="Times New Roman" pitchFamily="18" charset="0"/>
            </a:endParaRPr>
          </a:p>
          <a:p>
            <a:pPr algn="just" fontAlgn="base">
              <a:spcBef>
                <a:spcPct val="0"/>
              </a:spcBef>
              <a:spcAft>
                <a:spcPct val="0"/>
              </a:spcAft>
              <a:defRPr/>
            </a:pPr>
            <a:r>
              <a:rPr lang="en-US" sz="2800" dirty="0" smtClean="0">
                <a:solidFill>
                  <a:prstClr val="black"/>
                </a:solidFill>
                <a:latin typeface="Times New Roman" pitchFamily="18" charset="0"/>
                <a:cs typeface="Times New Roman" pitchFamily="18" charset="0"/>
              </a:rPr>
              <a:t>Ở </a:t>
            </a:r>
            <a:r>
              <a:rPr lang="en-US" sz="2800" dirty="0" err="1">
                <a:solidFill>
                  <a:prstClr val="black"/>
                </a:solidFill>
                <a:latin typeface="Times New Roman" pitchFamily="18" charset="0"/>
                <a:cs typeface="Times New Roman" pitchFamily="18" charset="0"/>
              </a:rPr>
              <a:t>người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trưởng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bình</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thường</a:t>
            </a:r>
            <a:r>
              <a:rPr lang="en-US" sz="2800" dirty="0" smtClean="0">
                <a:solidFill>
                  <a:prstClr val="black"/>
                </a:solidFill>
                <a:latin typeface="Times New Roman" pitchFamily="18" charset="0"/>
                <a:cs typeface="Times New Roman" pitchFamily="18" charset="0"/>
              </a:rPr>
              <a:t>, </a:t>
            </a:r>
            <a:r>
              <a:rPr lang="en-US" sz="2800" dirty="0">
                <a:solidFill>
                  <a:prstClr val="black"/>
                </a:solidFill>
                <a:latin typeface="Times New Roman" pitchFamily="18" charset="0"/>
                <a:cs typeface="Times New Roman" pitchFamily="18" charset="0"/>
              </a:rPr>
              <a:t>1 </a:t>
            </a:r>
            <a:r>
              <a:rPr lang="en-US" sz="2800" dirty="0" err="1">
                <a:solidFill>
                  <a:prstClr val="black"/>
                </a:solidFill>
                <a:latin typeface="Times New Roman" pitchFamily="18" charset="0"/>
                <a:cs typeface="Times New Roman" pitchFamily="18" charset="0"/>
              </a:rPr>
              <a:t>chu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tim</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là</a:t>
            </a:r>
            <a:r>
              <a:rPr lang="en-US" sz="2800" dirty="0" smtClean="0">
                <a:solidFill>
                  <a:prstClr val="black"/>
                </a:solidFill>
                <a:latin typeface="Times New Roman" pitchFamily="18" charset="0"/>
                <a:cs typeface="Times New Roman" pitchFamily="18" charset="0"/>
              </a:rPr>
              <a:t> 0,8s. </a:t>
            </a:r>
            <a:r>
              <a:rPr lang="en-US" sz="2800" dirty="0" err="1" smtClean="0">
                <a:solidFill>
                  <a:prstClr val="black"/>
                </a:solidFill>
                <a:latin typeface="Times New Roman" pitchFamily="18" charset="0"/>
                <a:cs typeface="Times New Roman" pitchFamily="18" charset="0"/>
              </a:rPr>
              <a:t>Trong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đó</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smtClean="0">
                <a:solidFill>
                  <a:prstClr val="black"/>
                </a:solidFill>
                <a:latin typeface="Times New Roman" pitchFamily="18" charset="0"/>
                <a:cs typeface="Times New Roman" pitchFamily="18" charset="0"/>
              </a:rPr>
              <a:t>3 </a:t>
            </a:r>
            <a:r>
              <a:rPr lang="en-US" sz="2800" dirty="0" err="1" smtClean="0">
                <a:solidFill>
                  <a:prstClr val="black"/>
                </a:solidFill>
                <a:latin typeface="Times New Roman" pitchFamily="18" charset="0"/>
                <a:cs typeface="Times New Roman" pitchFamily="18" charset="0"/>
              </a:rPr>
              <a:t>pha</a:t>
            </a:r>
            <a:r>
              <a:rPr lang="en-US" sz="2800" dirty="0" smtClean="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a:p>
            <a:pPr algn="just" fontAlgn="base">
              <a:spcBef>
                <a:spcPct val="0"/>
              </a:spcBef>
              <a:spcAft>
                <a:spcPct val="0"/>
              </a:spcAft>
              <a:defRPr/>
            </a:pPr>
            <a:r>
              <a:rPr lang="en-US" sz="2800" dirty="0" err="1">
                <a:solidFill>
                  <a:prstClr val="black"/>
                </a:solidFill>
                <a:latin typeface="Times New Roman" pitchFamily="18" charset="0"/>
                <a:cs typeface="Times New Roman" pitchFamily="18" charset="0"/>
              </a:rPr>
              <a:t>Pha</a:t>
            </a:r>
            <a:r>
              <a:rPr lang="en-US" sz="2800" dirty="0">
                <a:solidFill>
                  <a:prstClr val="black"/>
                </a:solidFill>
                <a:latin typeface="Times New Roman" pitchFamily="18" charset="0"/>
                <a:cs typeface="Times New Roman" pitchFamily="18" charset="0"/>
              </a:rPr>
              <a:t> co </a:t>
            </a:r>
            <a:r>
              <a:rPr lang="en-US" sz="2800" dirty="0" err="1">
                <a:solidFill>
                  <a:prstClr val="black"/>
                </a:solidFill>
                <a:latin typeface="Times New Roman" pitchFamily="18" charset="0"/>
                <a:cs typeface="Times New Roman" pitchFamily="18" charset="0"/>
              </a:rPr>
              <a:t>tâm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nhĩ</a:t>
            </a:r>
            <a:r>
              <a:rPr lang="en-US" sz="2800"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(0,1s)</a:t>
            </a:r>
            <a:r>
              <a:rPr lang="en-US" sz="2800" dirty="0">
                <a:solidFill>
                  <a:prstClr val="black"/>
                </a:solidFill>
                <a:latin typeface="Times New Roman" pitchFamily="18" charset="0"/>
                <a:cs typeface="Times New Roman" pitchFamily="18" charset="0"/>
                <a:sym typeface="Wingdings" pitchFamily="2" charset="2"/>
              </a:rPr>
              <a: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pha</a:t>
            </a:r>
            <a:r>
              <a:rPr lang="en-US" sz="2800" dirty="0">
                <a:solidFill>
                  <a:prstClr val="black"/>
                </a:solidFill>
                <a:latin typeface="Times New Roman" pitchFamily="18" charset="0"/>
                <a:cs typeface="Times New Roman" pitchFamily="18" charset="0"/>
              </a:rPr>
              <a:t> co </a:t>
            </a:r>
            <a:r>
              <a:rPr lang="en-US" sz="2800" dirty="0" err="1">
                <a:solidFill>
                  <a:prstClr val="black"/>
                </a:solidFill>
                <a:latin typeface="Times New Roman" pitchFamily="18" charset="0"/>
                <a:cs typeface="Times New Roman" pitchFamily="18" charset="0"/>
              </a:rPr>
              <a:t>tâm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thất</a:t>
            </a:r>
            <a:r>
              <a:rPr lang="vi-VN" sz="2800" dirty="0">
                <a:solidFill>
                  <a:prstClr val="black"/>
                </a:solidFill>
                <a:latin typeface="Times New Roman" pitchFamily="18" charset="0"/>
                <a:cs typeface="Times New Roman" pitchFamily="18" charset="0"/>
              </a:rPr>
              <a:t> (0,3s) </a:t>
            </a:r>
            <a:r>
              <a:rPr lang="en-US" sz="2800" dirty="0">
                <a:solidFill>
                  <a:prstClr val="black"/>
                </a:solidFill>
                <a:latin typeface="Times New Roman" pitchFamily="18" charset="0"/>
                <a:cs typeface="Times New Roman" pitchFamily="18" charset="0"/>
                <a:sym typeface="Wingdings" pitchFamily="2" charset="2"/>
              </a:rPr>
              <a: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dãn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chung</a:t>
            </a:r>
            <a:r>
              <a:rPr lang="vi-VN" sz="2800" dirty="0">
                <a:solidFill>
                  <a:prstClr val="black"/>
                </a:solidFill>
                <a:latin typeface="Times New Roman" pitchFamily="18" charset="0"/>
                <a:cs typeface="Times New Roman" pitchFamily="18" charset="0"/>
              </a:rPr>
              <a:t> (0,4 s)</a:t>
            </a:r>
            <a:r>
              <a:rPr lang="en-US" sz="2800" dirty="0" smtClean="0">
                <a:solidFill>
                  <a:prstClr val="black"/>
                </a:solidFill>
                <a:latin typeface="Times New Roman" pitchFamily="18" charset="0"/>
                <a:cs typeface="Times New Roman" pitchFamily="18" charset="0"/>
              </a:rPr>
              <a:t>.</a:t>
            </a:r>
          </a:p>
          <a:p>
            <a:pPr algn="just" fontAlgn="base">
              <a:spcBef>
                <a:spcPct val="0"/>
              </a:spcBef>
              <a:spcAft>
                <a:spcPct val="0"/>
              </a:spcAft>
              <a:defRPr/>
            </a:pPr>
            <a:r>
              <a:rPr lang="en-US" sz="2800" dirty="0" smtClean="0">
                <a:solidFill>
                  <a:prstClr val="black"/>
                </a:solidFill>
                <a:latin typeface="Times New Roman" pitchFamily="18" charset="0"/>
                <a:cs typeface="Times New Roman" pitchFamily="18" charset="0"/>
              </a:rPr>
              <a:t>=&gt; </a:t>
            </a:r>
            <a:r>
              <a:rPr lang="en-US" sz="2800" dirty="0" err="1" smtClean="0">
                <a:solidFill>
                  <a:prstClr val="black"/>
                </a:solidFill>
                <a:latin typeface="Times New Roman" pitchFamily="18" charset="0"/>
                <a:cs typeface="Times New Roman" pitchFamily="18" charset="0"/>
              </a:rPr>
              <a:t>Có</a:t>
            </a:r>
            <a:r>
              <a:rPr lang="en-US" sz="2800" dirty="0" smtClean="0">
                <a:solidFill>
                  <a:prstClr val="black"/>
                </a:solidFill>
                <a:latin typeface="Times New Roman" pitchFamily="18" charset="0"/>
                <a:cs typeface="Times New Roman" pitchFamily="18" charset="0"/>
              </a:rPr>
              <a:t> 75 </a:t>
            </a:r>
            <a:r>
              <a:rPr lang="en-US" sz="2800" dirty="0" err="1" smtClean="0">
                <a:solidFill>
                  <a:prstClr val="black"/>
                </a:solidFill>
                <a:latin typeface="Times New Roman" pitchFamily="18" charset="0"/>
                <a:cs typeface="Times New Roman" pitchFamily="18" charset="0"/>
              </a:rPr>
              <a:t>nhịp</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tim</a:t>
            </a:r>
            <a:r>
              <a:rPr lang="en-US" sz="2800" dirty="0" smtClean="0">
                <a:solidFill>
                  <a:prstClr val="black"/>
                </a:solidFill>
                <a:latin typeface="Times New Roman" pitchFamily="18" charset="0"/>
                <a:cs typeface="Times New Roman" pitchFamily="18" charset="0"/>
              </a:rPr>
              <a:t>/1 </a:t>
            </a:r>
            <a:r>
              <a:rPr lang="en-US" sz="2800" dirty="0" err="1" smtClean="0">
                <a:solidFill>
                  <a:prstClr val="black"/>
                </a:solidFill>
                <a:latin typeface="Times New Roman" pitchFamily="18" charset="0"/>
                <a:cs typeface="Times New Roman" pitchFamily="18" charset="0"/>
              </a:rPr>
              <a:t>phút</a:t>
            </a:r>
            <a:endParaRPr lang="en-US" sz="2800" dirty="0">
              <a:solidFill>
                <a:prstClr val="black"/>
              </a:solidFill>
              <a:latin typeface="Times New Roman" pitchFamily="18" charset="0"/>
              <a:cs typeface="Times New Roman" pitchFamily="18" charset="0"/>
            </a:endParaRPr>
          </a:p>
        </p:txBody>
      </p:sp>
      <p:pic>
        <p:nvPicPr>
          <p:cNvPr id="5120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913" y="761406"/>
            <a:ext cx="43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2514600" y="52391"/>
            <a:ext cx="7543800" cy="709612"/>
          </a:xfrm>
          <a:solidFill>
            <a:schemeClr val="accent2">
              <a:lumMod val="60000"/>
              <a:lumOff val="40000"/>
            </a:schemeClr>
          </a:solidFill>
        </p:spPr>
        <p:txBody>
          <a:bodyPr/>
          <a:lstStyle/>
          <a:p>
            <a:pPr algn="l" eaLnBrk="1" hangingPunct="1">
              <a:defRPr/>
            </a:pP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22  </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10   TUẦN HOÀN </a:t>
            </a:r>
            <a:r>
              <a:rPr lang="vi-VN" sz="2800" b="1" dirty="0">
                <a:solidFill>
                  <a:srgbClr val="FF0000"/>
                </a:solidFill>
                <a:cs typeface="Times New Roman" pitchFamily="18" charset="0"/>
              </a:rPr>
              <a:t>Ở  ĐỘNG VẬT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76827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4"/>
          <p:cNvGrpSpPr>
            <a:grpSpLocks/>
          </p:cNvGrpSpPr>
          <p:nvPr/>
        </p:nvGrpSpPr>
        <p:grpSpPr bwMode="auto">
          <a:xfrm>
            <a:off x="4038616" y="914412"/>
            <a:ext cx="4259263" cy="6429309"/>
            <a:chOff x="2784" y="605"/>
            <a:chExt cx="2146" cy="3640"/>
          </a:xfrm>
        </p:grpSpPr>
        <p:pic>
          <p:nvPicPr>
            <p:cNvPr id="15397" name="Picture 5" descr="h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 y="605"/>
              <a:ext cx="2146" cy="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8" name="Text Box 6"/>
            <p:cNvSpPr txBox="1">
              <a:spLocks noChangeArrowheads="1"/>
            </p:cNvSpPr>
            <p:nvPr/>
          </p:nvSpPr>
          <p:spPr bwMode="auto">
            <a:xfrm>
              <a:off x="3072" y="3984"/>
              <a:ext cx="158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endParaRPr lang="en-US" sz="2400" b="1">
                <a:solidFill>
                  <a:srgbClr val="0000CC"/>
                </a:solidFill>
                <a:latin typeface="Garamond" pitchFamily="18" charset="0"/>
                <a:cs typeface="Arial" charset="0"/>
              </a:endParaRPr>
            </a:p>
          </p:txBody>
        </p:sp>
      </p:grpSp>
      <p:sp>
        <p:nvSpPr>
          <p:cNvPr id="50183" name="AutoShape 7"/>
          <p:cNvSpPr>
            <a:spLocks noChangeArrowheads="1"/>
          </p:cNvSpPr>
          <p:nvPr/>
        </p:nvSpPr>
        <p:spPr bwMode="auto">
          <a:xfrm>
            <a:off x="8458214" y="1066800"/>
            <a:ext cx="1566863" cy="838200"/>
          </a:xfrm>
          <a:prstGeom prst="wedgeRoundRectCallout">
            <a:avLst>
              <a:gd name="adj1" fmla="val -206301"/>
              <a:gd name="adj2" fmla="val 303287"/>
              <a:gd name="adj3" fmla="val 16667"/>
            </a:avLst>
          </a:prstGeom>
          <a:solidFill>
            <a:srgbClr val="FF0000"/>
          </a:solidFill>
          <a:ln w="19050" algn="ctr">
            <a:solidFill>
              <a:srgbClr val="000000"/>
            </a:solidFill>
            <a:miter lim="800000"/>
            <a:headEnd/>
            <a:tailEnd/>
          </a:ln>
        </p:spPr>
        <p:txBody>
          <a:bodyPr lIns="0" tIns="0" rIns="0" bIns="0"/>
          <a:lstStyle/>
          <a:p>
            <a:pPr marL="457200" indent="-457200" algn="ctr" fontAlgn="base">
              <a:spcBef>
                <a:spcPct val="50000"/>
              </a:spcBef>
              <a:spcAft>
                <a:spcPct val="0"/>
              </a:spcAft>
            </a:pPr>
            <a:r>
              <a:rPr lang="en-US" sz="2800" b="1">
                <a:solidFill>
                  <a:prstClr val="white"/>
                </a:solidFill>
                <a:latin typeface="Times New Roman" pitchFamily="18" charset="0"/>
                <a:cs typeface="Arial" charset="0"/>
              </a:rPr>
              <a:t>Tim </a:t>
            </a:r>
          </a:p>
        </p:txBody>
      </p:sp>
      <p:sp>
        <p:nvSpPr>
          <p:cNvPr id="50187" name="Rectangle 11"/>
          <p:cNvSpPr>
            <a:spLocks noChangeArrowheads="1"/>
          </p:cNvSpPr>
          <p:nvPr/>
        </p:nvSpPr>
        <p:spPr bwMode="auto">
          <a:xfrm>
            <a:off x="1752600" y="5680876"/>
            <a:ext cx="2057400"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fontAlgn="base" hangingPunct="0">
              <a:spcBef>
                <a:spcPct val="0"/>
              </a:spcBef>
              <a:spcAft>
                <a:spcPct val="0"/>
              </a:spcAft>
            </a:pPr>
            <a:r>
              <a:rPr lang="en-US" sz="2800" b="1">
                <a:solidFill>
                  <a:srgbClr val="3333FF"/>
                </a:solidFill>
                <a:latin typeface="Times New Roman" pitchFamily="18" charset="0"/>
                <a:cs typeface="Arial" charset="0"/>
              </a:rPr>
              <a:t>H</a:t>
            </a:r>
            <a:r>
              <a:rPr lang="en-US" sz="2800" b="1">
                <a:solidFill>
                  <a:srgbClr val="3333FF"/>
                </a:solidFill>
                <a:latin typeface="Times New Roman" pitchFamily="18" charset="0"/>
              </a:rPr>
              <a:t>ệ</a:t>
            </a:r>
            <a:r>
              <a:rPr lang="en-US" sz="2800">
                <a:solidFill>
                  <a:srgbClr val="3333FF"/>
                </a:solidFill>
                <a:latin typeface="Times New Roman" pitchFamily="18" charset="0"/>
              </a:rPr>
              <a:t> </a:t>
            </a:r>
            <a:r>
              <a:rPr lang="en-US" sz="2800" b="1">
                <a:solidFill>
                  <a:srgbClr val="3333FF"/>
                </a:solidFill>
                <a:latin typeface="Times New Roman" pitchFamily="18" charset="0"/>
                <a:cs typeface="Arial" charset="0"/>
              </a:rPr>
              <a:t> th</a:t>
            </a:r>
            <a:r>
              <a:rPr lang="en-US" sz="2800" b="1">
                <a:solidFill>
                  <a:srgbClr val="3333FF"/>
                </a:solidFill>
                <a:latin typeface="Times New Roman" pitchFamily="18" charset="0"/>
              </a:rPr>
              <a:t>ố</a:t>
            </a:r>
            <a:r>
              <a:rPr lang="en-US" sz="2800" b="1">
                <a:solidFill>
                  <a:srgbClr val="3333FF"/>
                </a:solidFill>
                <a:latin typeface="Times New Roman" pitchFamily="18" charset="0"/>
                <a:cs typeface="Arial" charset="0"/>
              </a:rPr>
              <a:t>ng m</a:t>
            </a:r>
            <a:r>
              <a:rPr lang="en-US" sz="2800" b="1">
                <a:solidFill>
                  <a:srgbClr val="3333FF"/>
                </a:solidFill>
                <a:latin typeface="Times New Roman" pitchFamily="18" charset="0"/>
              </a:rPr>
              <a:t>ạ</a:t>
            </a:r>
            <a:r>
              <a:rPr lang="en-US" sz="2800" b="1">
                <a:solidFill>
                  <a:srgbClr val="3333FF"/>
                </a:solidFill>
                <a:latin typeface="Times New Roman" pitchFamily="18" charset="0"/>
                <a:cs typeface="Arial" charset="0"/>
              </a:rPr>
              <a:t>ch máu</a:t>
            </a:r>
          </a:p>
        </p:txBody>
      </p:sp>
      <p:sp>
        <p:nvSpPr>
          <p:cNvPr id="50188" name="Rectangle 12"/>
          <p:cNvSpPr>
            <a:spLocks noChangeArrowheads="1"/>
          </p:cNvSpPr>
          <p:nvPr/>
        </p:nvSpPr>
        <p:spPr bwMode="auto">
          <a:xfrm>
            <a:off x="8686800" y="2515401"/>
            <a:ext cx="1981200" cy="954107"/>
          </a:xfrm>
          <a:prstGeom prst="rect">
            <a:avLst/>
          </a:prstGeom>
          <a:solidFill>
            <a:schemeClr val="bg1"/>
          </a:solidFill>
          <a:ln w="9525">
            <a:solidFill>
              <a:schemeClr val="bg1"/>
            </a:solidFill>
            <a:miter lim="800000"/>
            <a:headEnd/>
            <a:tailEnd/>
          </a:ln>
        </p:spPr>
        <p:txBody>
          <a:bodyPr anchor="ctr">
            <a:spAutoFit/>
          </a:bodyPr>
          <a:lstStyle/>
          <a:p>
            <a:pPr algn="just" eaLnBrk="0" fontAlgn="base" hangingPunct="0">
              <a:spcBef>
                <a:spcPct val="0"/>
              </a:spcBef>
              <a:spcAft>
                <a:spcPct val="0"/>
              </a:spcAft>
            </a:pPr>
            <a:r>
              <a:rPr lang="en-US" sz="2800" b="1">
                <a:solidFill>
                  <a:srgbClr val="3333FF"/>
                </a:solidFill>
                <a:latin typeface="Times New Roman" pitchFamily="18" charset="0"/>
                <a:cs typeface="Arial" charset="0"/>
              </a:rPr>
              <a:t>D</a:t>
            </a:r>
            <a:r>
              <a:rPr lang="en-US" sz="2800" b="1">
                <a:solidFill>
                  <a:srgbClr val="3333FF"/>
                </a:solidFill>
                <a:latin typeface="Times New Roman" pitchFamily="18" charset="0"/>
              </a:rPr>
              <a:t>ị</a:t>
            </a:r>
            <a:r>
              <a:rPr lang="en-US" sz="2800" b="1">
                <a:solidFill>
                  <a:srgbClr val="3333FF"/>
                </a:solidFill>
                <a:latin typeface="Times New Roman" pitchFamily="18" charset="0"/>
                <a:cs typeface="Arial" charset="0"/>
              </a:rPr>
              <a:t>ch tu</a:t>
            </a:r>
            <a:r>
              <a:rPr lang="en-US" sz="2800" b="1">
                <a:solidFill>
                  <a:srgbClr val="3333FF"/>
                </a:solidFill>
                <a:latin typeface="Times New Roman" pitchFamily="18" charset="0"/>
              </a:rPr>
              <a:t>ầ</a:t>
            </a:r>
            <a:r>
              <a:rPr lang="en-US" sz="2800" b="1">
                <a:solidFill>
                  <a:srgbClr val="3333FF"/>
                </a:solidFill>
                <a:latin typeface="Times New Roman" pitchFamily="18" charset="0"/>
                <a:cs typeface="Arial" charset="0"/>
              </a:rPr>
              <a:t>n hoàn</a:t>
            </a:r>
          </a:p>
        </p:txBody>
      </p:sp>
      <p:sp>
        <p:nvSpPr>
          <p:cNvPr id="50189" name="AutoShape 13"/>
          <p:cNvSpPr>
            <a:spLocks noChangeArrowheads="1"/>
          </p:cNvSpPr>
          <p:nvPr/>
        </p:nvSpPr>
        <p:spPr bwMode="auto">
          <a:xfrm>
            <a:off x="8001000" y="3505200"/>
            <a:ext cx="1219200" cy="990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2217"/>
                  <a:pt x="5957" y="13578"/>
                  <a:pt x="6951" y="14588"/>
                </a:cubicBezTo>
                <a:lnTo>
                  <a:pt x="3103" y="18376"/>
                </a:lnTo>
                <a:cubicBezTo>
                  <a:pt x="1114" y="16356"/>
                  <a:pt x="0" y="13635"/>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accent2"/>
          </a:solidFill>
          <a:ln w="9525">
            <a:solidFill>
              <a:schemeClr val="tx1"/>
            </a:solidFill>
            <a:miter lim="800000"/>
            <a:headEnd/>
            <a:tailEnd/>
          </a:ln>
        </p:spPr>
        <p:txBody>
          <a:bodyPr wrap="none" anchor="ctr"/>
          <a:lstStyle/>
          <a:p>
            <a:pPr algn="ctr" fontAlgn="base">
              <a:spcBef>
                <a:spcPct val="0"/>
              </a:spcBef>
              <a:spcAft>
                <a:spcPct val="0"/>
              </a:spcAft>
            </a:pPr>
            <a:endParaRPr lang="en-US">
              <a:solidFill>
                <a:prstClr val="black"/>
              </a:solidFill>
              <a:latin typeface="Times New Roman" pitchFamily="18" charset="0"/>
            </a:endParaRPr>
          </a:p>
        </p:txBody>
      </p:sp>
      <p:pic>
        <p:nvPicPr>
          <p:cNvPr id="50190" name="Picture 14" descr="F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15" y="4191000"/>
            <a:ext cx="17430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AutoShape 15"/>
          <p:cNvSpPr>
            <a:spLocks/>
          </p:cNvSpPr>
          <p:nvPr/>
        </p:nvSpPr>
        <p:spPr bwMode="auto">
          <a:xfrm rot="-5400000">
            <a:off x="2552700" y="4610100"/>
            <a:ext cx="381000" cy="1676400"/>
          </a:xfrm>
          <a:prstGeom prst="leftBrace">
            <a:avLst>
              <a:gd name="adj1" fmla="val 36667"/>
              <a:gd name="adj2" fmla="val 52167"/>
            </a:avLst>
          </a:prstGeom>
          <a:noFill/>
          <a:ln w="76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a:solidFill>
                <a:prstClr val="black"/>
              </a:solidFill>
              <a:latin typeface="Times New Roman" pitchFamily="18" charset="0"/>
            </a:endParaRPr>
          </a:p>
        </p:txBody>
      </p:sp>
      <p:sp>
        <p:nvSpPr>
          <p:cNvPr id="50196" name="AutoShape 20"/>
          <p:cNvSpPr>
            <a:spLocks noChangeArrowheads="1"/>
          </p:cNvSpPr>
          <p:nvPr/>
        </p:nvSpPr>
        <p:spPr bwMode="auto">
          <a:xfrm>
            <a:off x="1828800" y="2286000"/>
            <a:ext cx="1828800" cy="914400"/>
          </a:xfrm>
          <a:prstGeom prst="wedgeEllipseCallout">
            <a:avLst>
              <a:gd name="adj1" fmla="val 102764"/>
              <a:gd name="adj2" fmla="val 73042"/>
            </a:avLst>
          </a:prstGeom>
          <a:solidFill>
            <a:srgbClr val="CC00CC"/>
          </a:solidFill>
          <a:ln w="9525">
            <a:solidFill>
              <a:schemeClr val="tx1"/>
            </a:solidFill>
            <a:miter lim="800000"/>
            <a:headEnd/>
            <a:tailEnd/>
          </a:ln>
        </p:spPr>
        <p:txBody>
          <a:bodyPr/>
          <a:lstStyle/>
          <a:p>
            <a:pPr algn="ctr" fontAlgn="base">
              <a:spcBef>
                <a:spcPct val="0"/>
              </a:spcBef>
              <a:spcAft>
                <a:spcPct val="0"/>
              </a:spcAft>
            </a:pPr>
            <a:r>
              <a:rPr lang="en-US" sz="2400" b="1">
                <a:solidFill>
                  <a:prstClr val="white"/>
                </a:solidFill>
                <a:latin typeface="Times New Roman" pitchFamily="18" charset="0"/>
              </a:rPr>
              <a:t>Tĩnh mạch</a:t>
            </a:r>
          </a:p>
        </p:txBody>
      </p:sp>
      <p:sp>
        <p:nvSpPr>
          <p:cNvPr id="50197" name="AutoShape 21"/>
          <p:cNvSpPr>
            <a:spLocks noChangeArrowheads="1"/>
          </p:cNvSpPr>
          <p:nvPr/>
        </p:nvSpPr>
        <p:spPr bwMode="auto">
          <a:xfrm>
            <a:off x="1828800" y="3276600"/>
            <a:ext cx="2057400" cy="914400"/>
          </a:xfrm>
          <a:prstGeom prst="wedgeEllipseCallout">
            <a:avLst>
              <a:gd name="adj1" fmla="val 240213"/>
              <a:gd name="adj2" fmla="val 141083"/>
            </a:avLst>
          </a:prstGeom>
          <a:solidFill>
            <a:srgbClr val="CC00CC"/>
          </a:solidFill>
          <a:ln w="9525">
            <a:solidFill>
              <a:schemeClr val="tx1"/>
            </a:solidFill>
            <a:miter lim="800000"/>
            <a:headEnd/>
            <a:tailEnd/>
          </a:ln>
        </p:spPr>
        <p:txBody>
          <a:bodyPr/>
          <a:lstStyle/>
          <a:p>
            <a:pPr algn="ctr" fontAlgn="base">
              <a:spcBef>
                <a:spcPct val="0"/>
              </a:spcBef>
              <a:spcAft>
                <a:spcPct val="0"/>
              </a:spcAft>
            </a:pPr>
            <a:r>
              <a:rPr lang="en-US" sz="2400" b="1">
                <a:solidFill>
                  <a:prstClr val="white"/>
                </a:solidFill>
                <a:latin typeface="Times New Roman" pitchFamily="18" charset="0"/>
              </a:rPr>
              <a:t>Động mạch</a:t>
            </a:r>
          </a:p>
        </p:txBody>
      </p:sp>
      <p:sp>
        <p:nvSpPr>
          <p:cNvPr id="50198" name="AutoShape 22"/>
          <p:cNvSpPr>
            <a:spLocks noChangeArrowheads="1"/>
          </p:cNvSpPr>
          <p:nvPr/>
        </p:nvSpPr>
        <p:spPr bwMode="auto">
          <a:xfrm>
            <a:off x="1752600" y="4343400"/>
            <a:ext cx="2057400" cy="914400"/>
          </a:xfrm>
          <a:prstGeom prst="wedgeEllipseCallout">
            <a:avLst>
              <a:gd name="adj1" fmla="val 173162"/>
              <a:gd name="adj2" fmla="val 132278"/>
            </a:avLst>
          </a:prstGeom>
          <a:solidFill>
            <a:srgbClr val="CC00CC"/>
          </a:solidFill>
          <a:ln w="9525">
            <a:solidFill>
              <a:schemeClr val="tx1"/>
            </a:solidFill>
            <a:miter lim="800000"/>
            <a:headEnd/>
            <a:tailEnd/>
          </a:ln>
        </p:spPr>
        <p:txBody>
          <a:bodyPr/>
          <a:lstStyle/>
          <a:p>
            <a:pPr algn="ctr" fontAlgn="base">
              <a:spcBef>
                <a:spcPct val="0"/>
              </a:spcBef>
              <a:spcAft>
                <a:spcPct val="0"/>
              </a:spcAft>
            </a:pPr>
            <a:r>
              <a:rPr lang="en-US" sz="2400" b="1">
                <a:solidFill>
                  <a:prstClr val="white"/>
                </a:solidFill>
                <a:latin typeface="Times New Roman" pitchFamily="18" charset="0"/>
              </a:rPr>
              <a:t>Mao mạch</a:t>
            </a:r>
            <a:endParaRPr lang="en-US" sz="2800" b="1">
              <a:solidFill>
                <a:srgbClr val="FF0000"/>
              </a:solidFill>
              <a:latin typeface="Times New Roman" pitchFamily="18" charset="0"/>
            </a:endParaRPr>
          </a:p>
        </p:txBody>
      </p:sp>
      <p:sp>
        <p:nvSpPr>
          <p:cNvPr id="25" name="Rectangle 24"/>
          <p:cNvSpPr/>
          <p:nvPr/>
        </p:nvSpPr>
        <p:spPr>
          <a:xfrm>
            <a:off x="5257800" y="2265346"/>
            <a:ext cx="2133600" cy="401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err="1">
                <a:solidFill>
                  <a:srgbClr val="FF0000"/>
                </a:solidFill>
                <a:latin typeface="Times New Roman" pitchFamily="18" charset="0"/>
                <a:cs typeface="Times New Roman" pitchFamily="18" charset="0"/>
              </a:rPr>
              <a:t>Vòng</a:t>
            </a:r>
            <a:r>
              <a:rPr lang="en-US" sz="1600" dirty="0">
                <a:solidFill>
                  <a:srgbClr val="FF0000"/>
                </a:solidFill>
                <a:latin typeface="Times New Roman" pitchFamily="18" charset="0"/>
                <a:cs typeface="Times New Roman" pitchFamily="18" charset="0"/>
              </a:rPr>
              <a:t> </a:t>
            </a:r>
            <a:r>
              <a:rPr lang="en-US" sz="1600" dirty="0" err="1">
                <a:solidFill>
                  <a:srgbClr val="FF0000"/>
                </a:solidFill>
                <a:latin typeface="Times New Roman" pitchFamily="18" charset="0"/>
                <a:cs typeface="Times New Roman" pitchFamily="18" charset="0"/>
              </a:rPr>
              <a:t>tuần</a:t>
            </a:r>
            <a:r>
              <a:rPr lang="en-US" sz="1600" dirty="0">
                <a:solidFill>
                  <a:srgbClr val="FF0000"/>
                </a:solidFill>
                <a:latin typeface="Times New Roman" pitchFamily="18" charset="0"/>
                <a:cs typeface="Times New Roman" pitchFamily="18" charset="0"/>
              </a:rPr>
              <a:t> </a:t>
            </a:r>
            <a:r>
              <a:rPr lang="en-US" sz="1600" dirty="0" err="1" smtClean="0">
                <a:solidFill>
                  <a:srgbClr val="FF0000"/>
                </a:solidFill>
                <a:latin typeface="Times New Roman" pitchFamily="18" charset="0"/>
                <a:cs typeface="Times New Roman" pitchFamily="18" charset="0"/>
              </a:rPr>
              <a:t>hoàn</a:t>
            </a:r>
            <a:r>
              <a:rPr lang="en-US" sz="1600" dirty="0">
                <a:solidFill>
                  <a:srgbClr val="FF0000"/>
                </a:solidFill>
                <a:latin typeface="Times New Roman" pitchFamily="18" charset="0"/>
                <a:cs typeface="Times New Roman" pitchFamily="18" charset="0"/>
              </a:rPr>
              <a:t> </a:t>
            </a:r>
            <a:r>
              <a:rPr lang="en-US" sz="1600" dirty="0" err="1" smtClean="0">
                <a:solidFill>
                  <a:srgbClr val="FF0000"/>
                </a:solidFill>
                <a:latin typeface="Times New Roman" pitchFamily="18" charset="0"/>
                <a:cs typeface="Times New Roman" pitchFamily="18" charset="0"/>
              </a:rPr>
              <a:t>ph</a:t>
            </a:r>
            <a:r>
              <a:rPr lang="vi-VN" sz="1600" dirty="0" smtClean="0">
                <a:solidFill>
                  <a:srgbClr val="FF0000"/>
                </a:solidFill>
                <a:latin typeface="Times New Roman" pitchFamily="18" charset="0"/>
                <a:cs typeface="Times New Roman" pitchFamily="18" charset="0"/>
              </a:rPr>
              <a:t>ổi/da</a:t>
            </a:r>
            <a:endParaRPr lang="en-US" sz="1600" dirty="0">
              <a:solidFill>
                <a:srgbClr val="FF0000"/>
              </a:solidFill>
              <a:latin typeface="Times New Roman" pitchFamily="18" charset="0"/>
              <a:cs typeface="Times New Roman" pitchFamily="18" charset="0"/>
            </a:endParaRPr>
          </a:p>
        </p:txBody>
      </p:sp>
      <p:sp>
        <p:nvSpPr>
          <p:cNvPr id="26" name="Rectangle 25"/>
          <p:cNvSpPr/>
          <p:nvPr/>
        </p:nvSpPr>
        <p:spPr>
          <a:xfrm>
            <a:off x="4800600" y="4876800"/>
            <a:ext cx="2743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err="1">
                <a:solidFill>
                  <a:srgbClr val="FF0000"/>
                </a:solidFill>
                <a:latin typeface="Times New Roman" pitchFamily="18" charset="0"/>
                <a:cs typeface="Times New Roman" pitchFamily="18" charset="0"/>
              </a:rPr>
              <a:t>Vòng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tuần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hoàn</a:t>
            </a:r>
            <a:r>
              <a:rPr lang="en-US" sz="2000" dirty="0">
                <a:solidFill>
                  <a:srgbClr val="FF0000"/>
                </a:solidFill>
                <a:latin typeface="Times New Roman" pitchFamily="18" charset="0"/>
                <a:cs typeface="Times New Roman" pitchFamily="18" charset="0"/>
              </a:rPr>
              <a:t> </a:t>
            </a:r>
            <a:r>
              <a:rPr lang="vi-VN" sz="2000" dirty="0" smtClean="0">
                <a:solidFill>
                  <a:srgbClr val="FF0000"/>
                </a:solidFill>
                <a:latin typeface="Times New Roman" pitchFamily="18" charset="0"/>
                <a:cs typeface="Times New Roman" pitchFamily="18" charset="0"/>
              </a:rPr>
              <a:t>cơ thể</a:t>
            </a:r>
            <a:endParaRPr lang="en-US" sz="2000" dirty="0">
              <a:solidFill>
                <a:srgbClr val="FF0000"/>
              </a:solidFill>
              <a:latin typeface="Times New Roman" pitchFamily="18" charset="0"/>
              <a:cs typeface="Times New Roman" pitchFamily="18" charset="0"/>
            </a:endParaRPr>
          </a:p>
        </p:txBody>
      </p:sp>
      <p:sp>
        <p:nvSpPr>
          <p:cNvPr id="29" name="AutoShape 22"/>
          <p:cNvSpPr>
            <a:spLocks noChangeArrowheads="1"/>
          </p:cNvSpPr>
          <p:nvPr/>
        </p:nvSpPr>
        <p:spPr bwMode="auto">
          <a:xfrm>
            <a:off x="1752600" y="4343400"/>
            <a:ext cx="2057400" cy="914400"/>
          </a:xfrm>
          <a:prstGeom prst="wedgeEllipseCallout">
            <a:avLst>
              <a:gd name="adj1" fmla="val 172324"/>
              <a:gd name="adj2" fmla="val 128505"/>
            </a:avLst>
          </a:prstGeom>
          <a:solidFill>
            <a:srgbClr val="CC00CC"/>
          </a:solidFill>
          <a:ln w="9525">
            <a:solidFill>
              <a:schemeClr val="tx1"/>
            </a:solidFill>
            <a:miter lim="800000"/>
            <a:headEnd/>
            <a:tailEnd/>
          </a:ln>
        </p:spPr>
        <p:txBody>
          <a:bodyPr/>
          <a:lstStyle/>
          <a:p>
            <a:pPr algn="ctr" fontAlgn="base">
              <a:spcBef>
                <a:spcPct val="0"/>
              </a:spcBef>
              <a:spcAft>
                <a:spcPct val="0"/>
              </a:spcAft>
            </a:pPr>
            <a:r>
              <a:rPr lang="en-US" sz="2400" b="1">
                <a:solidFill>
                  <a:prstClr val="white"/>
                </a:solidFill>
                <a:latin typeface="Times New Roman" pitchFamily="18" charset="0"/>
              </a:rPr>
              <a:t>4</a:t>
            </a:r>
            <a:endParaRPr lang="en-US" sz="2800" b="1">
              <a:solidFill>
                <a:srgbClr val="FF0000"/>
              </a:solidFill>
              <a:latin typeface="Times New Roman" pitchFamily="18" charset="0"/>
            </a:endParaRPr>
          </a:p>
        </p:txBody>
      </p:sp>
      <p:sp>
        <p:nvSpPr>
          <p:cNvPr id="32" name="AutoShape 21"/>
          <p:cNvSpPr>
            <a:spLocks noChangeArrowheads="1"/>
          </p:cNvSpPr>
          <p:nvPr/>
        </p:nvSpPr>
        <p:spPr bwMode="auto">
          <a:xfrm>
            <a:off x="1828800" y="3276600"/>
            <a:ext cx="2057400" cy="914400"/>
          </a:xfrm>
          <a:prstGeom prst="wedgeEllipseCallout">
            <a:avLst>
              <a:gd name="adj1" fmla="val 237699"/>
              <a:gd name="adj2" fmla="val 141083"/>
            </a:avLst>
          </a:prstGeom>
          <a:solidFill>
            <a:srgbClr val="CC00CC"/>
          </a:solidFill>
          <a:ln w="9525">
            <a:solidFill>
              <a:schemeClr val="tx1"/>
            </a:solidFill>
            <a:miter lim="800000"/>
            <a:headEnd/>
            <a:tailEnd/>
          </a:ln>
        </p:spPr>
        <p:txBody>
          <a:bodyPr/>
          <a:lstStyle/>
          <a:p>
            <a:pPr algn="ctr" fontAlgn="base">
              <a:spcBef>
                <a:spcPct val="0"/>
              </a:spcBef>
              <a:spcAft>
                <a:spcPct val="0"/>
              </a:spcAft>
            </a:pPr>
            <a:r>
              <a:rPr lang="en-US" sz="2400" b="1">
                <a:solidFill>
                  <a:prstClr val="white"/>
                </a:solidFill>
                <a:latin typeface="Times New Roman" pitchFamily="18" charset="0"/>
              </a:rPr>
              <a:t>3</a:t>
            </a:r>
          </a:p>
        </p:txBody>
      </p:sp>
      <p:sp>
        <p:nvSpPr>
          <p:cNvPr id="34" name="AutoShape 20"/>
          <p:cNvSpPr>
            <a:spLocks noChangeArrowheads="1"/>
          </p:cNvSpPr>
          <p:nvPr/>
        </p:nvSpPr>
        <p:spPr bwMode="auto">
          <a:xfrm>
            <a:off x="1828800" y="2286000"/>
            <a:ext cx="1828800" cy="914400"/>
          </a:xfrm>
          <a:prstGeom prst="wedgeEllipseCallout">
            <a:avLst>
              <a:gd name="adj1" fmla="val 102764"/>
              <a:gd name="adj2" fmla="val 73042"/>
            </a:avLst>
          </a:prstGeom>
          <a:solidFill>
            <a:srgbClr val="CC00CC"/>
          </a:solidFill>
          <a:ln w="9525">
            <a:solidFill>
              <a:schemeClr val="tx1"/>
            </a:solidFill>
            <a:miter lim="800000"/>
            <a:headEnd/>
            <a:tailEnd/>
          </a:ln>
        </p:spPr>
        <p:txBody>
          <a:bodyPr/>
          <a:lstStyle/>
          <a:p>
            <a:pPr algn="ctr" fontAlgn="base">
              <a:spcBef>
                <a:spcPct val="0"/>
              </a:spcBef>
              <a:spcAft>
                <a:spcPct val="0"/>
              </a:spcAft>
            </a:pPr>
            <a:r>
              <a:rPr lang="en-US" sz="2400" b="1">
                <a:solidFill>
                  <a:prstClr val="white"/>
                </a:solidFill>
                <a:latin typeface="Times New Roman" pitchFamily="18" charset="0"/>
              </a:rPr>
              <a:t>2</a:t>
            </a:r>
          </a:p>
        </p:txBody>
      </p:sp>
      <p:sp>
        <p:nvSpPr>
          <p:cNvPr id="35" name="AutoShape 7"/>
          <p:cNvSpPr>
            <a:spLocks noChangeArrowheads="1"/>
          </p:cNvSpPr>
          <p:nvPr/>
        </p:nvSpPr>
        <p:spPr bwMode="auto">
          <a:xfrm>
            <a:off x="8491539" y="1066800"/>
            <a:ext cx="1566862" cy="838200"/>
          </a:xfrm>
          <a:prstGeom prst="wedgeRoundRectCallout">
            <a:avLst>
              <a:gd name="adj1" fmla="val -209370"/>
              <a:gd name="adj2" fmla="val 299574"/>
              <a:gd name="adj3" fmla="val 16667"/>
            </a:avLst>
          </a:prstGeom>
          <a:solidFill>
            <a:srgbClr val="FF0000"/>
          </a:solidFill>
          <a:ln w="19050" algn="ctr">
            <a:solidFill>
              <a:srgbClr val="000000"/>
            </a:solidFill>
            <a:miter lim="800000"/>
            <a:headEnd/>
            <a:tailEnd/>
          </a:ln>
        </p:spPr>
        <p:txBody>
          <a:bodyPr lIns="0" tIns="0" rIns="0" bIns="0"/>
          <a:lstStyle/>
          <a:p>
            <a:pPr marL="457200" indent="-457200" algn="ctr" fontAlgn="base">
              <a:spcBef>
                <a:spcPct val="50000"/>
              </a:spcBef>
              <a:spcAft>
                <a:spcPct val="0"/>
              </a:spcAft>
            </a:pPr>
            <a:r>
              <a:rPr lang="en-US" sz="2800" b="1">
                <a:solidFill>
                  <a:prstClr val="white"/>
                </a:solidFill>
                <a:latin typeface="Times New Roman" pitchFamily="18" charset="0"/>
                <a:cs typeface="Arial" charset="0"/>
              </a:rPr>
              <a:t>1 </a:t>
            </a:r>
          </a:p>
        </p:txBody>
      </p:sp>
      <p:sp>
        <p:nvSpPr>
          <p:cNvPr id="21" name="Text Box 6"/>
          <p:cNvSpPr txBox="1">
            <a:spLocks noChangeArrowheads="1"/>
          </p:cNvSpPr>
          <p:nvPr/>
        </p:nvSpPr>
        <p:spPr bwMode="auto">
          <a:xfrm>
            <a:off x="1676400" y="76213"/>
            <a:ext cx="9296400" cy="830997"/>
          </a:xfrm>
          <a:prstGeom prst="rect">
            <a:avLst/>
          </a:prstGeom>
          <a:solidFill>
            <a:schemeClr val="bg1"/>
          </a:solidFill>
          <a:ln w="38100">
            <a:solidFill>
              <a:schemeClr val="bg1"/>
            </a:solidFill>
            <a:miter lim="800000"/>
            <a:headEnd/>
            <a:tailEnd/>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vi-VN" sz="2400" dirty="0">
                <a:solidFill>
                  <a:prstClr val="black"/>
                </a:solidFill>
              </a:rPr>
              <a:t/>
            </a:r>
            <a:br>
              <a:rPr lang="vi-VN" sz="2400" dirty="0">
                <a:solidFill>
                  <a:prstClr val="black"/>
                </a:solidFill>
              </a:rPr>
            </a:br>
            <a:endParaRPr lang="en-US" altLang="en-US" sz="2400" b="1" kern="0" dirty="0">
              <a:solidFill>
                <a:srgbClr val="333399"/>
              </a:solidFill>
            </a:endParaRPr>
          </a:p>
        </p:txBody>
      </p:sp>
      <p:sp>
        <p:nvSpPr>
          <p:cNvPr id="15379" name="Rectangle 26"/>
          <p:cNvSpPr>
            <a:spLocks noChangeArrowheads="1"/>
          </p:cNvSpPr>
          <p:nvPr/>
        </p:nvSpPr>
        <p:spPr bwMode="auto">
          <a:xfrm>
            <a:off x="2286000" y="-12691"/>
            <a:ext cx="8763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vi-VN" sz="2400" b="1">
                <a:solidFill>
                  <a:srgbClr val="FF0000"/>
                </a:solidFill>
                <a:latin typeface="Times New Roman" pitchFamily="18" charset="0"/>
                <a:cs typeface="Times New Roman" pitchFamily="18" charset="0"/>
              </a:rPr>
              <a:t>.</a:t>
            </a:r>
            <a:r>
              <a:rPr lang="vi-VN" sz="2400">
                <a:solidFill>
                  <a:srgbClr val="FF0000"/>
                </a:solidFill>
                <a:latin typeface="Times New Roman" pitchFamily="18" charset="0"/>
                <a:cs typeface="Times New Roman" pitchFamily="18" charset="0"/>
              </a:rPr>
              <a:t> </a:t>
            </a:r>
            <a:r>
              <a:rPr lang="vi-VN" sz="2800">
                <a:solidFill>
                  <a:srgbClr val="FF0000"/>
                </a:solidFill>
                <a:latin typeface="Times New Roman" pitchFamily="18" charset="0"/>
                <a:cs typeface="Times New Roman" pitchFamily="18" charset="0"/>
              </a:rPr>
              <a:t>Hãy điền chú thích thay cho các số 1, 2, 3 </a:t>
            </a:r>
            <a:r>
              <a:rPr lang="en-US" sz="2800">
                <a:solidFill>
                  <a:srgbClr val="FF0000"/>
                </a:solidFill>
                <a:latin typeface="Times New Roman" pitchFamily="18" charset="0"/>
                <a:cs typeface="Times New Roman" pitchFamily="18" charset="0"/>
              </a:rPr>
              <a:t>,4 </a:t>
            </a:r>
            <a:r>
              <a:rPr lang="vi-VN" sz="2800">
                <a:solidFill>
                  <a:srgbClr val="FF0000"/>
                </a:solidFill>
                <a:latin typeface="Times New Roman" pitchFamily="18" charset="0"/>
                <a:cs typeface="Times New Roman" pitchFamily="18" charset="0"/>
              </a:rPr>
              <a:t>để chỉ các thành phần cấu tạo của </a:t>
            </a:r>
            <a:r>
              <a:rPr lang="en-US" sz="2800">
                <a:solidFill>
                  <a:srgbClr val="FF0000"/>
                </a:solidFill>
                <a:latin typeface="Times New Roman" pitchFamily="18" charset="0"/>
                <a:cs typeface="Times New Roman" pitchFamily="18" charset="0"/>
              </a:rPr>
              <a:t>hệ tuần hoàn </a:t>
            </a:r>
            <a:r>
              <a:rPr lang="vi-VN" sz="2800">
                <a:solidFill>
                  <a:srgbClr val="FF0000"/>
                </a:solidFill>
                <a:latin typeface="Times New Roman" pitchFamily="18" charset="0"/>
                <a:cs typeface="Times New Roman" pitchFamily="18" charset="0"/>
              </a:rPr>
              <a:t>vào hình bên</a:t>
            </a:r>
            <a:r>
              <a:rPr lang="en-US" sz="2800">
                <a:solidFill>
                  <a:srgbClr val="FF0000"/>
                </a:solidFill>
                <a:latin typeface="Times New Roman" pitchFamily="18" charset="0"/>
                <a:cs typeface="Times New Roman" pitchFamily="18" charset="0"/>
              </a:rPr>
              <a:t>.</a:t>
            </a:r>
            <a:r>
              <a:rPr lang="vi-VN" sz="2800">
                <a:solidFill>
                  <a:prstClr val="black"/>
                </a:solidFill>
                <a:latin typeface="Times New Roman" pitchFamily="18" charset="0"/>
              </a:rPr>
              <a:t/>
            </a:r>
            <a:br>
              <a:rPr lang="vi-VN" sz="2800">
                <a:solidFill>
                  <a:prstClr val="black"/>
                </a:solidFill>
                <a:latin typeface="Times New Roman" pitchFamily="18" charset="0"/>
              </a:rPr>
            </a:br>
            <a:endParaRPr lang="en-US" sz="2800">
              <a:solidFill>
                <a:prstClr val="black"/>
              </a:solidFill>
              <a:latin typeface="Times New Roman" pitchFamily="18" charset="0"/>
            </a:endParaRPr>
          </a:p>
        </p:txBody>
      </p:sp>
      <p:pic>
        <p:nvPicPr>
          <p:cNvPr id="22" name="Picture 115" descr="ALRMCL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2" y="-228600"/>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176"/>
          <p:cNvSpPr>
            <a:spLocks noChangeArrowheads="1"/>
          </p:cNvSpPr>
          <p:nvPr/>
        </p:nvSpPr>
        <p:spPr bwMode="auto">
          <a:xfrm>
            <a:off x="1524000" y="152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15</a:t>
            </a:r>
          </a:p>
        </p:txBody>
      </p:sp>
      <p:sp>
        <p:nvSpPr>
          <p:cNvPr id="24" name="Oval 176"/>
          <p:cNvSpPr>
            <a:spLocks noChangeArrowheads="1"/>
          </p:cNvSpPr>
          <p:nvPr/>
        </p:nvSpPr>
        <p:spPr bwMode="auto">
          <a:xfrm>
            <a:off x="1524000" y="762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14</a:t>
            </a:r>
          </a:p>
        </p:txBody>
      </p:sp>
      <p:sp>
        <p:nvSpPr>
          <p:cNvPr id="27" name="Oval 176"/>
          <p:cNvSpPr>
            <a:spLocks noChangeArrowheads="1"/>
          </p:cNvSpPr>
          <p:nvPr/>
        </p:nvSpPr>
        <p:spPr bwMode="auto">
          <a:xfrm>
            <a:off x="1524000" y="762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13</a:t>
            </a:r>
          </a:p>
        </p:txBody>
      </p:sp>
      <p:sp>
        <p:nvSpPr>
          <p:cNvPr id="28" name="Oval 176"/>
          <p:cNvSpPr>
            <a:spLocks noChangeArrowheads="1"/>
          </p:cNvSpPr>
          <p:nvPr/>
        </p:nvSpPr>
        <p:spPr bwMode="auto">
          <a:xfrm>
            <a:off x="1524000" y="762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12</a:t>
            </a:r>
          </a:p>
        </p:txBody>
      </p:sp>
      <p:sp>
        <p:nvSpPr>
          <p:cNvPr id="30" name="Oval 176"/>
          <p:cNvSpPr>
            <a:spLocks noChangeArrowheads="1"/>
          </p:cNvSpPr>
          <p:nvPr/>
        </p:nvSpPr>
        <p:spPr bwMode="auto">
          <a:xfrm>
            <a:off x="1524000" y="762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11</a:t>
            </a:r>
          </a:p>
        </p:txBody>
      </p:sp>
      <p:sp>
        <p:nvSpPr>
          <p:cNvPr id="31" name="Oval 176"/>
          <p:cNvSpPr>
            <a:spLocks noChangeArrowheads="1"/>
          </p:cNvSpPr>
          <p:nvPr/>
        </p:nvSpPr>
        <p:spPr bwMode="auto">
          <a:xfrm>
            <a:off x="1524000" y="762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10</a:t>
            </a:r>
          </a:p>
        </p:txBody>
      </p:sp>
      <p:sp>
        <p:nvSpPr>
          <p:cNvPr id="33" name="Oval 176"/>
          <p:cNvSpPr>
            <a:spLocks noChangeArrowheads="1"/>
          </p:cNvSpPr>
          <p:nvPr/>
        </p:nvSpPr>
        <p:spPr bwMode="auto">
          <a:xfrm>
            <a:off x="1524000" y="762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9</a:t>
            </a:r>
          </a:p>
        </p:txBody>
      </p:sp>
      <p:sp>
        <p:nvSpPr>
          <p:cNvPr id="36" name="Oval 176"/>
          <p:cNvSpPr>
            <a:spLocks noChangeArrowheads="1"/>
          </p:cNvSpPr>
          <p:nvPr/>
        </p:nvSpPr>
        <p:spPr bwMode="auto">
          <a:xfrm>
            <a:off x="1524000" y="762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8</a:t>
            </a:r>
          </a:p>
        </p:txBody>
      </p:sp>
      <p:sp>
        <p:nvSpPr>
          <p:cNvPr id="37" name="Oval 176"/>
          <p:cNvSpPr>
            <a:spLocks noChangeArrowheads="1"/>
          </p:cNvSpPr>
          <p:nvPr/>
        </p:nvSpPr>
        <p:spPr bwMode="auto">
          <a:xfrm>
            <a:off x="1524000" y="762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7</a:t>
            </a:r>
          </a:p>
        </p:txBody>
      </p:sp>
      <p:sp>
        <p:nvSpPr>
          <p:cNvPr id="38" name="Oval 176"/>
          <p:cNvSpPr>
            <a:spLocks noChangeArrowheads="1"/>
          </p:cNvSpPr>
          <p:nvPr/>
        </p:nvSpPr>
        <p:spPr bwMode="auto">
          <a:xfrm>
            <a:off x="1524000" y="152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6</a:t>
            </a:r>
          </a:p>
        </p:txBody>
      </p:sp>
      <p:sp>
        <p:nvSpPr>
          <p:cNvPr id="39" name="Oval 176"/>
          <p:cNvSpPr>
            <a:spLocks noChangeArrowheads="1"/>
          </p:cNvSpPr>
          <p:nvPr/>
        </p:nvSpPr>
        <p:spPr bwMode="auto">
          <a:xfrm>
            <a:off x="1600200" y="152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5</a:t>
            </a:r>
          </a:p>
        </p:txBody>
      </p:sp>
      <p:sp>
        <p:nvSpPr>
          <p:cNvPr id="40" name="Oval 176"/>
          <p:cNvSpPr>
            <a:spLocks noChangeArrowheads="1"/>
          </p:cNvSpPr>
          <p:nvPr/>
        </p:nvSpPr>
        <p:spPr bwMode="auto">
          <a:xfrm>
            <a:off x="1524000" y="762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4</a:t>
            </a:r>
          </a:p>
        </p:txBody>
      </p:sp>
      <p:sp>
        <p:nvSpPr>
          <p:cNvPr id="41" name="Oval 176"/>
          <p:cNvSpPr>
            <a:spLocks noChangeArrowheads="1"/>
          </p:cNvSpPr>
          <p:nvPr/>
        </p:nvSpPr>
        <p:spPr bwMode="auto">
          <a:xfrm>
            <a:off x="1524000" y="152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3</a:t>
            </a:r>
          </a:p>
        </p:txBody>
      </p:sp>
      <p:sp>
        <p:nvSpPr>
          <p:cNvPr id="42" name="Oval 176"/>
          <p:cNvSpPr>
            <a:spLocks noChangeArrowheads="1"/>
          </p:cNvSpPr>
          <p:nvPr/>
        </p:nvSpPr>
        <p:spPr bwMode="auto">
          <a:xfrm>
            <a:off x="1447800" y="152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2</a:t>
            </a:r>
          </a:p>
        </p:txBody>
      </p:sp>
      <p:sp>
        <p:nvSpPr>
          <p:cNvPr id="43" name="Oval 176"/>
          <p:cNvSpPr>
            <a:spLocks noChangeArrowheads="1"/>
          </p:cNvSpPr>
          <p:nvPr/>
        </p:nvSpPr>
        <p:spPr bwMode="auto">
          <a:xfrm>
            <a:off x="1524000" y="152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rPr>
              <a:t>1</a:t>
            </a:r>
          </a:p>
        </p:txBody>
      </p:sp>
      <p:sp>
        <p:nvSpPr>
          <p:cNvPr id="44" name="Oval 176"/>
          <p:cNvSpPr>
            <a:spLocks noChangeArrowheads="1"/>
          </p:cNvSpPr>
          <p:nvPr/>
        </p:nvSpPr>
        <p:spPr bwMode="auto">
          <a:xfrm>
            <a:off x="1524000" y="152400"/>
            <a:ext cx="533400" cy="5334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noFill/>
            <a:round/>
            <a:headEnd/>
            <a:tailEnd/>
          </a:ln>
          <a:effectLst/>
        </p:spPr>
        <p:txBody>
          <a:bodyPr wrap="none" anchor="ctr"/>
          <a:lstStyle/>
          <a:p>
            <a:pPr algn="ctr" eaLnBrk="0" fontAlgn="base" hangingPunct="0">
              <a:spcBef>
                <a:spcPct val="0"/>
              </a:spcBef>
              <a:spcAft>
                <a:spcPct val="0"/>
              </a:spcAft>
              <a:defRPr/>
            </a:pPr>
            <a:r>
              <a:rPr lang="en-US" sz="2800" dirty="0">
                <a:solidFill>
                  <a:srgbClr val="DC2608"/>
                </a:solidFill>
                <a:latin typeface=".VnBlack" pitchFamily="34" charset="0"/>
                <a:cs typeface="Arial" pitchFamily="34" charset="0"/>
              </a:rPr>
              <a:t>0</a:t>
            </a:r>
          </a:p>
        </p:txBody>
      </p:sp>
    </p:spTree>
    <p:extLst>
      <p:ext uri="{BB962C8B-B14F-4D97-AF65-F5344CB8AC3E}">
        <p14:creationId xmlns:p14="http://schemas.microsoft.com/office/powerpoint/2010/main" val="196957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in)">
                                      <p:cBhvr>
                                        <p:cTn id="7" dur="500"/>
                                        <p:tgtEl>
                                          <p:spTgt spid="3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ox(in)">
                                      <p:cBhvr>
                                        <p:cTn id="10" dur="500"/>
                                        <p:tgtEl>
                                          <p:spTgt spid="3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500"/>
                                        <p:tgtEl>
                                          <p:spTgt spid="3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ox(in)">
                                      <p:cBhvr>
                                        <p:cTn id="16" dur="500"/>
                                        <p:tgtEl>
                                          <p:spTgt spid="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p:stCondLst>
                                    <p:cond delay="0"/>
                                  </p:stCondLst>
                                  <p:childTnLst>
                                    <p:animEffect transition="out" filter="box(in)">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0183"/>
                                        </p:tgtEl>
                                        <p:attrNameLst>
                                          <p:attrName>style.visibility</p:attrName>
                                        </p:attrNameLst>
                                      </p:cBhvr>
                                      <p:to>
                                        <p:strVal val="visible"/>
                                      </p:to>
                                    </p:set>
                                    <p:animEffect transition="in" filter="box(in)">
                                      <p:cBhvr>
                                        <p:cTn id="26" dur="500"/>
                                        <p:tgtEl>
                                          <p:spTgt spid="5018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grpId="1" nodeType="clickEffect">
                                  <p:stCondLst>
                                    <p:cond delay="0"/>
                                  </p:stCondLst>
                                  <p:childTnLst>
                                    <p:animEffect transition="out" filter="blinds(horizontal)">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50196"/>
                                        </p:tgtEl>
                                        <p:attrNameLst>
                                          <p:attrName>style.visibility</p:attrName>
                                        </p:attrNameLst>
                                      </p:cBhvr>
                                      <p:to>
                                        <p:strVal val="visible"/>
                                      </p:to>
                                    </p:set>
                                    <p:animEffect transition="in" filter="box(in)">
                                      <p:cBhvr>
                                        <p:cTn id="36" dur="500"/>
                                        <p:tgtEl>
                                          <p:spTgt spid="5019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xit" presetSubtype="16" fill="hold" grpId="1" nodeType="clickEffect">
                                  <p:stCondLst>
                                    <p:cond delay="0"/>
                                  </p:stCondLst>
                                  <p:childTnLst>
                                    <p:animEffect transition="out" filter="box(in)">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50197"/>
                                        </p:tgtEl>
                                        <p:attrNameLst>
                                          <p:attrName>style.visibility</p:attrName>
                                        </p:attrNameLst>
                                      </p:cBhvr>
                                      <p:to>
                                        <p:strVal val="visible"/>
                                      </p:to>
                                    </p:set>
                                    <p:animEffect transition="in" filter="box(in)">
                                      <p:cBhvr>
                                        <p:cTn id="46" dur="500"/>
                                        <p:tgtEl>
                                          <p:spTgt spid="5019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xit" presetSubtype="10" fill="hold" grpId="1" nodeType="clickEffect">
                                  <p:stCondLst>
                                    <p:cond delay="0"/>
                                  </p:stCondLst>
                                  <p:childTnLst>
                                    <p:animEffect transition="out" filter="blinds(horizontal)">
                                      <p:cBhvr>
                                        <p:cTn id="50" dur="500"/>
                                        <p:tgtEl>
                                          <p:spTgt spid="29"/>
                                        </p:tgtEl>
                                      </p:cBhvr>
                                    </p:animEffect>
                                    <p:set>
                                      <p:cBhvr>
                                        <p:cTn id="51" dur="1" fill="hold">
                                          <p:stCondLst>
                                            <p:cond delay="499"/>
                                          </p:stCondLst>
                                        </p:cTn>
                                        <p:tgtEl>
                                          <p:spTgt spid="29"/>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50198"/>
                                        </p:tgtEl>
                                        <p:attrNameLst>
                                          <p:attrName>style.visibility</p:attrName>
                                        </p:attrNameLst>
                                      </p:cBhvr>
                                      <p:to>
                                        <p:strVal val="visible"/>
                                      </p:to>
                                    </p:set>
                                    <p:animEffect transition="in" filter="box(in)">
                                      <p:cBhvr>
                                        <p:cTn id="56" dur="500"/>
                                        <p:tgtEl>
                                          <p:spTgt spid="5019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50191"/>
                                        </p:tgtEl>
                                        <p:attrNameLst>
                                          <p:attrName>style.visibility</p:attrName>
                                        </p:attrNameLst>
                                      </p:cBhvr>
                                      <p:to>
                                        <p:strVal val="visible"/>
                                      </p:to>
                                    </p:set>
                                    <p:animEffect transition="in" filter="blinds(horizontal)">
                                      <p:cBhvr>
                                        <p:cTn id="61" dur="500"/>
                                        <p:tgtEl>
                                          <p:spTgt spid="5019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50187"/>
                                        </p:tgtEl>
                                        <p:attrNameLst>
                                          <p:attrName>style.visibility</p:attrName>
                                        </p:attrNameLst>
                                      </p:cBhvr>
                                      <p:to>
                                        <p:strVal val="visible"/>
                                      </p:to>
                                    </p:set>
                                    <p:animEffect transition="in" filter="blinds(horizontal)">
                                      <p:cBhvr>
                                        <p:cTn id="64" dur="500"/>
                                        <p:tgtEl>
                                          <p:spTgt spid="5018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50190"/>
                                        </p:tgtEl>
                                        <p:attrNameLst>
                                          <p:attrName>style.visibility</p:attrName>
                                        </p:attrNameLst>
                                      </p:cBhvr>
                                      <p:to>
                                        <p:strVal val="visible"/>
                                      </p:to>
                                    </p:set>
                                    <p:animEffect transition="in" filter="blinds(horizontal)">
                                      <p:cBhvr>
                                        <p:cTn id="69" dur="500"/>
                                        <p:tgtEl>
                                          <p:spTgt spid="50190"/>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50189"/>
                                        </p:tgtEl>
                                        <p:attrNameLst>
                                          <p:attrName>style.visibility</p:attrName>
                                        </p:attrNameLst>
                                      </p:cBhvr>
                                      <p:to>
                                        <p:strVal val="visible"/>
                                      </p:to>
                                    </p:set>
                                    <p:animEffect transition="in" filter="blinds(horizontal)">
                                      <p:cBhvr>
                                        <p:cTn id="72" dur="500"/>
                                        <p:tgtEl>
                                          <p:spTgt spid="5018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0188"/>
                                        </p:tgtEl>
                                        <p:attrNameLst>
                                          <p:attrName>style.visibility</p:attrName>
                                        </p:attrNameLst>
                                      </p:cBhvr>
                                      <p:to>
                                        <p:strVal val="visible"/>
                                      </p:to>
                                    </p:set>
                                    <p:animEffect transition="in" filter="blinds(horizontal)">
                                      <p:cBhvr>
                                        <p:cTn id="75" dur="500"/>
                                        <p:tgtEl>
                                          <p:spTgt spid="5018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22"/>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1" presetClass="entr" presetSubtype="0" fill="hold" grpId="0" nodeType="afterEffect">
                                  <p:stCondLst>
                                    <p:cond delay="1000"/>
                                  </p:stCondLst>
                                  <p:childTnLst>
                                    <p:set>
                                      <p:cBhvr>
                                        <p:cTn id="8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2" name="beep.wav"/>
                                        </p:tgtEl>
                                      </p:cMediaNode>
                                    </p:audio>
                                  </p:subTnLst>
                                </p:cTn>
                              </p:par>
                            </p:childTnLst>
                          </p:cTn>
                        </p:par>
                        <p:par>
                          <p:cTn id="81" fill="hold" nodeType="afterGroup">
                            <p:stCondLst>
                              <p:cond delay="1000"/>
                            </p:stCondLst>
                            <p:childTnLst>
                              <p:par>
                                <p:cTn id="82" presetID="1" presetClass="entr" presetSubtype="0" fill="hold" nodeType="afterEffect">
                                  <p:stCondLst>
                                    <p:cond delay="1000"/>
                                  </p:stCondLst>
                                  <p:childTnLst>
                                    <p:set>
                                      <p:cBhvr>
                                        <p:cTn id="8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2" name="beep.wav"/>
                                        </p:tgtEl>
                                      </p:cMediaNode>
                                    </p:audio>
                                  </p:subTnLst>
                                </p:cTn>
                              </p:par>
                            </p:childTnLst>
                          </p:cTn>
                        </p:par>
                        <p:par>
                          <p:cTn id="84" fill="hold" nodeType="afterGroup">
                            <p:stCondLst>
                              <p:cond delay="2000"/>
                            </p:stCondLst>
                            <p:childTnLst>
                              <p:par>
                                <p:cTn id="85" presetID="1" presetClass="entr" presetSubtype="0" fill="hold" nodeType="afterEffect">
                                  <p:stCondLst>
                                    <p:cond delay="1000"/>
                                  </p:stCondLst>
                                  <p:childTnLst>
                                    <p:set>
                                      <p:cBhvr>
                                        <p:cTn id="8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beep.wav"/>
                                        </p:tgtEl>
                                      </p:cMediaNode>
                                    </p:audio>
                                  </p:subTnLst>
                                </p:cTn>
                              </p:par>
                            </p:childTnLst>
                          </p:cTn>
                        </p:par>
                        <p:par>
                          <p:cTn id="87" fill="hold" nodeType="afterGroup">
                            <p:stCondLst>
                              <p:cond delay="3000"/>
                            </p:stCondLst>
                            <p:childTnLst>
                              <p:par>
                                <p:cTn id="88" presetID="1" presetClass="entr" presetSubtype="0" fill="hold" nodeType="afterEffect">
                                  <p:stCondLst>
                                    <p:cond delay="1000"/>
                                  </p:stCondLst>
                                  <p:childTnLst>
                                    <p:set>
                                      <p:cBhvr>
                                        <p:cTn id="89"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 name="beep.wav"/>
                                        </p:tgtEl>
                                      </p:cMediaNode>
                                    </p:audio>
                                  </p:subTnLst>
                                </p:cTn>
                              </p:par>
                            </p:childTnLst>
                          </p:cTn>
                        </p:par>
                        <p:par>
                          <p:cTn id="90" fill="hold" nodeType="afterGroup">
                            <p:stCondLst>
                              <p:cond delay="4000"/>
                            </p:stCondLst>
                            <p:childTnLst>
                              <p:par>
                                <p:cTn id="91" presetID="1" presetClass="entr" presetSubtype="0" fill="hold" nodeType="afterEffect">
                                  <p:stCondLst>
                                    <p:cond delay="1000"/>
                                  </p:stCondLst>
                                  <p:childTnLst>
                                    <p:set>
                                      <p:cBhvr>
                                        <p:cTn id="92"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2" name="beep.wav"/>
                                        </p:tgtEl>
                                      </p:cMediaNode>
                                    </p:audio>
                                  </p:subTnLst>
                                </p:cTn>
                              </p:par>
                            </p:childTnLst>
                          </p:cTn>
                        </p:par>
                        <p:par>
                          <p:cTn id="93" fill="hold" nodeType="afterGroup">
                            <p:stCondLst>
                              <p:cond delay="5000"/>
                            </p:stCondLst>
                            <p:childTnLst>
                              <p:par>
                                <p:cTn id="94" presetID="1" presetClass="entr" presetSubtype="0" fill="hold" nodeType="afterEffect">
                                  <p:stCondLst>
                                    <p:cond delay="1000"/>
                                  </p:stCondLst>
                                  <p:childTnLst>
                                    <p:set>
                                      <p:cBhvr>
                                        <p:cTn id="95"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2" name="beep.wav"/>
                                        </p:tgtEl>
                                      </p:cMediaNode>
                                    </p:audio>
                                  </p:subTnLst>
                                </p:cTn>
                              </p:par>
                            </p:childTnLst>
                          </p:cTn>
                        </p:par>
                        <p:par>
                          <p:cTn id="96" fill="hold" nodeType="afterGroup">
                            <p:stCondLst>
                              <p:cond delay="6000"/>
                            </p:stCondLst>
                            <p:childTnLst>
                              <p:par>
                                <p:cTn id="97" presetID="1" presetClass="entr" presetSubtype="0" fill="hold" nodeType="afterEffect">
                                  <p:stCondLst>
                                    <p:cond delay="1000"/>
                                  </p:stCondLst>
                                  <p:childTnLst>
                                    <p:set>
                                      <p:cBhvr>
                                        <p:cTn id="98"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beep.wav"/>
                                        </p:tgtEl>
                                      </p:cMediaNode>
                                    </p:audio>
                                  </p:subTnLst>
                                </p:cTn>
                              </p:par>
                            </p:childTnLst>
                          </p:cTn>
                        </p:par>
                        <p:par>
                          <p:cTn id="99" fill="hold" nodeType="afterGroup">
                            <p:stCondLst>
                              <p:cond delay="7000"/>
                            </p:stCondLst>
                            <p:childTnLst>
                              <p:par>
                                <p:cTn id="100" presetID="1" presetClass="entr" presetSubtype="0" fill="hold" nodeType="afterEffect">
                                  <p:stCondLst>
                                    <p:cond delay="1000"/>
                                  </p:stCondLst>
                                  <p:childTnLst>
                                    <p:set>
                                      <p:cBhvr>
                                        <p:cTn id="101"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beep.wav"/>
                                        </p:tgtEl>
                                      </p:cMediaNode>
                                    </p:audio>
                                  </p:subTnLst>
                                </p:cTn>
                              </p:par>
                            </p:childTnLst>
                          </p:cTn>
                        </p:par>
                        <p:par>
                          <p:cTn id="102" fill="hold" nodeType="afterGroup">
                            <p:stCondLst>
                              <p:cond delay="8000"/>
                            </p:stCondLst>
                            <p:childTnLst>
                              <p:par>
                                <p:cTn id="103" presetID="1" presetClass="entr" presetSubtype="0" fill="hold" nodeType="afterEffect">
                                  <p:stCondLst>
                                    <p:cond delay="1000"/>
                                  </p:stCondLst>
                                  <p:childTnLst>
                                    <p:set>
                                      <p:cBhvr>
                                        <p:cTn id="104"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2" name="beep.wav"/>
                                        </p:tgtEl>
                                      </p:cMediaNode>
                                    </p:audio>
                                  </p:subTnLst>
                                </p:cTn>
                              </p:par>
                            </p:childTnLst>
                          </p:cTn>
                        </p:par>
                        <p:par>
                          <p:cTn id="105" fill="hold" nodeType="afterGroup">
                            <p:stCondLst>
                              <p:cond delay="9000"/>
                            </p:stCondLst>
                            <p:childTnLst>
                              <p:par>
                                <p:cTn id="106" presetID="1" presetClass="entr" presetSubtype="0" fill="hold" nodeType="afterEffect">
                                  <p:stCondLst>
                                    <p:cond delay="1000"/>
                                  </p:stCondLst>
                                  <p:childTnLst>
                                    <p:set>
                                      <p:cBhvr>
                                        <p:cTn id="107"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beep.wav"/>
                                        </p:tgtEl>
                                      </p:cMediaNode>
                                    </p:audio>
                                  </p:subTnLst>
                                </p:cTn>
                              </p:par>
                            </p:childTnLst>
                          </p:cTn>
                        </p:par>
                        <p:par>
                          <p:cTn id="108" fill="hold" nodeType="afterGroup">
                            <p:stCondLst>
                              <p:cond delay="10000"/>
                            </p:stCondLst>
                            <p:childTnLst>
                              <p:par>
                                <p:cTn id="109" presetID="1" presetClass="entr" presetSubtype="0" fill="hold" nodeType="afterEffect">
                                  <p:stCondLst>
                                    <p:cond delay="1000"/>
                                  </p:stCondLst>
                                  <p:childTnLst>
                                    <p:set>
                                      <p:cBhvr>
                                        <p:cTn id="110"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2" name="beep.wav"/>
                                        </p:tgtEl>
                                      </p:cMediaNode>
                                    </p:audio>
                                  </p:subTnLst>
                                </p:cTn>
                              </p:par>
                            </p:childTnLst>
                          </p:cTn>
                        </p:par>
                        <p:par>
                          <p:cTn id="111" fill="hold" nodeType="afterGroup">
                            <p:stCondLst>
                              <p:cond delay="11000"/>
                            </p:stCondLst>
                            <p:childTnLst>
                              <p:par>
                                <p:cTn id="112" presetID="1" presetClass="entr" presetSubtype="0" fill="hold" nodeType="afterEffect">
                                  <p:stCondLst>
                                    <p:cond delay="1000"/>
                                  </p:stCondLst>
                                  <p:childTnLst>
                                    <p:set>
                                      <p:cBhvr>
                                        <p:cTn id="113"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2" name="beep.wav"/>
                                        </p:tgtEl>
                                      </p:cMediaNode>
                                    </p:audio>
                                  </p:subTnLst>
                                </p:cTn>
                              </p:par>
                            </p:childTnLst>
                          </p:cTn>
                        </p:par>
                        <p:par>
                          <p:cTn id="114" fill="hold" nodeType="afterGroup">
                            <p:stCondLst>
                              <p:cond delay="12000"/>
                            </p:stCondLst>
                            <p:childTnLst>
                              <p:par>
                                <p:cTn id="115" presetID="1" presetClass="entr" presetSubtype="0" fill="hold" nodeType="afterEffect">
                                  <p:stCondLst>
                                    <p:cond delay="1000"/>
                                  </p:stCondLst>
                                  <p:childTnLst>
                                    <p:set>
                                      <p:cBhvr>
                                        <p:cTn id="116"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2" name="beep.wav"/>
                                        </p:tgtEl>
                                      </p:cMediaNode>
                                    </p:audio>
                                  </p:subTnLst>
                                </p:cTn>
                              </p:par>
                            </p:childTnLst>
                          </p:cTn>
                        </p:par>
                        <p:par>
                          <p:cTn id="117" fill="hold" nodeType="afterGroup">
                            <p:stCondLst>
                              <p:cond delay="13000"/>
                            </p:stCondLst>
                            <p:childTnLst>
                              <p:par>
                                <p:cTn id="118" presetID="1" presetClass="entr" presetSubtype="0" fill="hold" nodeType="afterEffect">
                                  <p:stCondLst>
                                    <p:cond delay="1000"/>
                                  </p:stCondLst>
                                  <p:childTnLst>
                                    <p:set>
                                      <p:cBhvr>
                                        <p:cTn id="119"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2" name="beep.wav"/>
                                        </p:tgtEl>
                                      </p:cMediaNode>
                                    </p:audio>
                                  </p:subTnLst>
                                </p:cTn>
                              </p:par>
                            </p:childTnLst>
                          </p:cTn>
                        </p:par>
                        <p:par>
                          <p:cTn id="120" fill="hold" nodeType="afterGroup">
                            <p:stCondLst>
                              <p:cond delay="14000"/>
                            </p:stCondLst>
                            <p:childTnLst>
                              <p:par>
                                <p:cTn id="121" presetID="1" presetClass="entr" presetSubtype="0" fill="hold" nodeType="afterEffect">
                                  <p:stCondLst>
                                    <p:cond delay="1000"/>
                                  </p:stCondLst>
                                  <p:childTnLst>
                                    <p:set>
                                      <p:cBhvr>
                                        <p:cTn id="122"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2" name="beep.wav"/>
                                        </p:tgtEl>
                                      </p:cMediaNode>
                                    </p:audio>
                                  </p:subTnLst>
                                </p:cTn>
                              </p:par>
                            </p:childTnLst>
                          </p:cTn>
                        </p:par>
                        <p:par>
                          <p:cTn id="123" fill="hold" nodeType="afterGroup">
                            <p:stCondLst>
                              <p:cond delay="15000"/>
                            </p:stCondLst>
                            <p:childTnLst>
                              <p:par>
                                <p:cTn id="124" presetID="1" presetClass="entr" presetSubtype="0" fill="hold" nodeType="afterEffect">
                                  <p:stCondLst>
                                    <p:cond delay="1000"/>
                                  </p:stCondLst>
                                  <p:childTnLst>
                                    <p:set>
                                      <p:cBhvr>
                                        <p:cTn id="125"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3" name="GUN.wav"/>
                                        </p:tgtEl>
                                      </p:cMediaNode>
                                    </p:audio>
                                  </p:subTnLst>
                                </p:cTn>
                              </p:par>
                            </p:childTnLst>
                          </p:cTn>
                        </p:par>
                      </p:childTnLst>
                    </p:cTn>
                  </p:par>
                </p:childTnLst>
              </p:cTn>
              <p:nextCondLst>
                <p:cond evt="onClick" delay="0">
                  <p:tgtEl>
                    <p:spTgt spid="22"/>
                  </p:tgtEl>
                </p:cond>
              </p:nextCondLst>
            </p:seq>
          </p:childTnLst>
        </p:cTn>
      </p:par>
    </p:tnLst>
    <p:bldLst>
      <p:bldP spid="50183" grpId="0" animBg="1"/>
      <p:bldP spid="50187" grpId="0" animBg="1"/>
      <p:bldP spid="50188" grpId="0" animBg="1"/>
      <p:bldP spid="50189" grpId="0" animBg="1"/>
      <p:bldP spid="50191" grpId="0" animBg="1"/>
      <p:bldP spid="50196" grpId="0" animBg="1"/>
      <p:bldP spid="50197" grpId="0" animBg="1"/>
      <p:bldP spid="50198" grpId="0" animBg="1"/>
      <p:bldP spid="29" grpId="0" animBg="1"/>
      <p:bldP spid="29" grpId="1" animBg="1"/>
      <p:bldP spid="32" grpId="0" animBg="1"/>
      <p:bldP spid="32" grpId="1" animBg="1"/>
      <p:bldP spid="34" grpId="0" animBg="1"/>
      <p:bldP spid="34" grpId="1" animBg="1"/>
      <p:bldP spid="35" grpId="0" animBg="1"/>
      <p:bldP spid="35" grpId="1"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724150" y="6324602"/>
            <a:ext cx="400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solidFill>
                  <a:prstClr val="white"/>
                </a:solidFill>
                <a:latin typeface=".VnTime" panose="020B7200000000000000" pitchFamily="34" charset="0"/>
              </a:rPr>
              <a:t>10</a:t>
            </a:r>
          </a:p>
        </p:txBody>
      </p:sp>
      <p:sp>
        <p:nvSpPr>
          <p:cNvPr id="91174" name="Text Box 38"/>
          <p:cNvSpPr txBox="1">
            <a:spLocks noChangeArrowheads="1"/>
          </p:cNvSpPr>
          <p:nvPr/>
        </p:nvSpPr>
        <p:spPr bwMode="auto">
          <a:xfrm>
            <a:off x="2133600" y="156836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2250" indent="-2222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vi-VN" b="1" i="1" dirty="0" smtClean="0">
                <a:solidFill>
                  <a:srgbClr val="0000FF"/>
                </a:solidFill>
                <a:latin typeface="Times New Roman" panose="02020603050405020304" pitchFamily="18" charset="0"/>
                <a:cs typeface="Times New Roman" panose="02020603050405020304" pitchFamily="18" charset="0"/>
              </a:rPr>
              <a:t>Dựa </a:t>
            </a:r>
            <a:r>
              <a:rPr lang="vi-VN" b="1" i="1" dirty="0">
                <a:solidFill>
                  <a:srgbClr val="0000FF"/>
                </a:solidFill>
                <a:latin typeface="Times New Roman" panose="02020603050405020304" pitchFamily="18" charset="0"/>
                <a:cs typeface="Times New Roman" panose="02020603050405020304" pitchFamily="18" charset="0"/>
              </a:rPr>
              <a:t>vào hình 10.7, Hãy mô tả cấu tạo </a:t>
            </a:r>
            <a:r>
              <a:rPr lang="vi-VN" b="1" i="1" dirty="0" smtClean="0">
                <a:solidFill>
                  <a:srgbClr val="0000FF"/>
                </a:solidFill>
                <a:latin typeface="Times New Roman" panose="02020603050405020304" pitchFamily="18" charset="0"/>
                <a:cs typeface="Times New Roman" panose="02020603050405020304" pitchFamily="18" charset="0"/>
              </a:rPr>
              <a:t>của </a:t>
            </a:r>
            <a:r>
              <a:rPr lang="vi-VN" b="1" i="1" dirty="0">
                <a:solidFill>
                  <a:srgbClr val="0000FF"/>
                </a:solidFill>
                <a:latin typeface="Times New Roman" panose="02020603050405020304" pitchFamily="18" charset="0"/>
                <a:cs typeface="Times New Roman" panose="02020603050405020304" pitchFamily="18" charset="0"/>
              </a:rPr>
              <a:t>các loại mạch máu?</a:t>
            </a:r>
            <a:endParaRPr lang="en-US" dirty="0">
              <a:solidFill>
                <a:srgbClr val="0000FF"/>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905000" y="583449"/>
            <a:ext cx="7848600" cy="933589"/>
          </a:xfrm>
          <a:prstGeom prst="rect">
            <a:avLst/>
          </a:prstGeom>
        </p:spPr>
        <p:txBody>
          <a:bodyPr wrap="square">
            <a:spAutoFit/>
          </a:bodyPr>
          <a:lstStyle/>
          <a:p>
            <a:pPr>
              <a:spcAft>
                <a:spcPts val="80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IV. CẤU TẠO VÀ HOẠT ĐỘNG CỦA HỆ MẠCH</a:t>
            </a:r>
          </a:p>
          <a:p>
            <a:pPr>
              <a:spcAft>
                <a:spcPts val="800"/>
              </a:spcAft>
            </a:pPr>
            <a:r>
              <a:rPr lang="en-US" altLang="en-US" sz="2400" b="1" dirty="0">
                <a:solidFill>
                  <a:srgbClr val="002060"/>
                </a:solidFill>
                <a:latin typeface="Times New Roman" panose="02020603050405020304" pitchFamily="18" charset="0"/>
              </a:rPr>
              <a:t>1</a:t>
            </a:r>
            <a:r>
              <a:rPr lang="en-US" altLang="en-US" sz="2400" b="1" dirty="0" smtClean="0">
                <a:solidFill>
                  <a:srgbClr val="002060"/>
                </a:solidFill>
                <a:latin typeface="Times New Roman" panose="02020603050405020304" pitchFamily="18" charset="0"/>
              </a:rPr>
              <a:t>. </a:t>
            </a:r>
            <a:r>
              <a:rPr lang="en-US" altLang="en-US" sz="2400" b="1" dirty="0" err="1" smtClean="0">
                <a:solidFill>
                  <a:srgbClr val="002060"/>
                </a:solidFill>
                <a:latin typeface="Times New Roman" panose="02020603050405020304" pitchFamily="18" charset="0"/>
              </a:rPr>
              <a:t>Cấu</a:t>
            </a:r>
            <a:r>
              <a:rPr lang="en-US" altLang="en-US" sz="2400" b="1" dirty="0" smtClean="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tạo</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của</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hệ</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mạch</a:t>
            </a:r>
            <a:endParaRPr lang="en-US" altLang="en-US" sz="2400" b="1" dirty="0">
              <a:solidFill>
                <a:srgbClr val="002060"/>
              </a:solidFill>
              <a:latin typeface="Times New Roman" panose="02020603050405020304" pitchFamily="18" charset="0"/>
            </a:endParaRPr>
          </a:p>
        </p:txBody>
      </p:sp>
      <p:pic>
        <p:nvPicPr>
          <p:cNvPr id="19" name="image20.png"/>
          <p:cNvPicPr/>
          <p:nvPr/>
        </p:nvPicPr>
        <p:blipFill rotWithShape="1">
          <a:blip r:embed="rId2"/>
          <a:srcRect r="31290"/>
          <a:stretch/>
        </p:blipFill>
        <p:spPr>
          <a:xfrm>
            <a:off x="2819400" y="2758421"/>
            <a:ext cx="7162800" cy="3437771"/>
          </a:xfrm>
          <a:prstGeom prst="rect">
            <a:avLst/>
          </a:prstGeom>
          <a:ln/>
        </p:spPr>
      </p:pic>
      <p:sp>
        <p:nvSpPr>
          <p:cNvPr id="6" name="Title 1"/>
          <p:cNvSpPr txBox="1">
            <a:spLocks/>
          </p:cNvSpPr>
          <p:nvPr/>
        </p:nvSpPr>
        <p:spPr>
          <a:xfrm>
            <a:off x="2514600" y="52391"/>
            <a:ext cx="7543800" cy="531058"/>
          </a:xfrm>
          <a:prstGeom prst="rect">
            <a:avLst/>
          </a:prstGeom>
          <a:solidFill>
            <a:schemeClr val="accent2">
              <a:lumMod val="60000"/>
              <a:lumOff val="4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err="1" smtClean="0">
                <a:solidFill>
                  <a:srgbClr val="FF0000"/>
                </a:solidFill>
                <a:latin typeface="Times New Roman" pitchFamily="18" charset="0"/>
                <a:cs typeface="Times New Roman" pitchFamily="18" charset="0"/>
              </a:rPr>
              <a:t>Tiết</a:t>
            </a:r>
            <a:r>
              <a:rPr lang="en-US" b="1" dirty="0" smtClean="0">
                <a:solidFill>
                  <a:srgbClr val="FF0000"/>
                </a:solidFill>
                <a:latin typeface="Times New Roman" pitchFamily="18" charset="0"/>
                <a:cs typeface="Times New Roman" pitchFamily="18" charset="0"/>
              </a:rPr>
              <a:t> 22  – </a:t>
            </a:r>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10   TUẦN HOÀN </a:t>
            </a:r>
            <a:r>
              <a:rPr lang="vi-VN" b="1" dirty="0" smtClean="0">
                <a:solidFill>
                  <a:srgbClr val="FF0000"/>
                </a:solidFill>
                <a:cs typeface="Times New Roman" pitchFamily="18" charset="0"/>
              </a:rPr>
              <a:t>Ở  ĐỘNG VẬT </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33159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1174"/>
                                        </p:tgtEl>
                                        <p:attrNameLst>
                                          <p:attrName>style.visibility</p:attrName>
                                        </p:attrNameLst>
                                      </p:cBhvr>
                                      <p:to>
                                        <p:strVal val="visible"/>
                                      </p:to>
                                    </p:set>
                                    <p:anim calcmode="lin" valueType="num">
                                      <p:cBhvr>
                                        <p:cTn id="7" dur="500" fill="hold"/>
                                        <p:tgtEl>
                                          <p:spTgt spid="91174"/>
                                        </p:tgtEl>
                                        <p:attrNameLst>
                                          <p:attrName>ppt_w</p:attrName>
                                        </p:attrNameLst>
                                      </p:cBhvr>
                                      <p:tavLst>
                                        <p:tav tm="0">
                                          <p:val>
                                            <p:fltVal val="0"/>
                                          </p:val>
                                        </p:tav>
                                        <p:tav tm="100000">
                                          <p:val>
                                            <p:strVal val="#ppt_w"/>
                                          </p:val>
                                        </p:tav>
                                      </p:tavLst>
                                    </p:anim>
                                    <p:anim calcmode="lin" valueType="num">
                                      <p:cBhvr>
                                        <p:cTn id="8" dur="500" fill="hold"/>
                                        <p:tgtEl>
                                          <p:spTgt spid="91174"/>
                                        </p:tgtEl>
                                        <p:attrNameLst>
                                          <p:attrName>ppt_h</p:attrName>
                                        </p:attrNameLst>
                                      </p:cBhvr>
                                      <p:tavLst>
                                        <p:tav tm="0">
                                          <p:val>
                                            <p:fltVal val="0"/>
                                          </p:val>
                                        </p:tav>
                                        <p:tav tm="100000">
                                          <p:val>
                                            <p:strVal val="#ppt_h"/>
                                          </p:val>
                                        </p:tav>
                                      </p:tavLst>
                                    </p:anim>
                                    <p:animEffect transition="in" filter="fade">
                                      <p:cBhvr>
                                        <p:cTn id="9" dur="500"/>
                                        <p:tgtEl>
                                          <p:spTgt spid="91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724150" y="6324602"/>
            <a:ext cx="400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solidFill>
                  <a:prstClr val="white"/>
                </a:solidFill>
                <a:latin typeface=".VnTime" panose="020B7200000000000000" pitchFamily="34" charset="0"/>
              </a:rPr>
              <a:t>10</a:t>
            </a:r>
          </a:p>
        </p:txBody>
      </p:sp>
      <p:sp>
        <p:nvSpPr>
          <p:cNvPr id="91174" name="Text Box 38"/>
          <p:cNvSpPr txBox="1">
            <a:spLocks noChangeArrowheads="1"/>
          </p:cNvSpPr>
          <p:nvPr/>
        </p:nvSpPr>
        <p:spPr bwMode="auto">
          <a:xfrm>
            <a:off x="1973240" y="1459177"/>
            <a:ext cx="9906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2250" indent="-2222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Char char="-"/>
            </a:pPr>
            <a:r>
              <a:rPr lang="en-US" sz="2400" dirty="0" err="1" smtClean="0">
                <a:solidFill>
                  <a:srgbClr val="0000FF"/>
                </a:solidFill>
                <a:latin typeface="Times New Roman" panose="02020603050405020304" pitchFamily="18" charset="0"/>
                <a:cs typeface="Times New Roman" panose="02020603050405020304" pitchFamily="18" charset="0"/>
              </a:rPr>
              <a:t>Động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mạch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gồm</a:t>
            </a:r>
            <a:r>
              <a:rPr lang="en-US" sz="2400" dirty="0" smtClean="0">
                <a:solidFill>
                  <a:srgbClr val="0000FF"/>
                </a:solidFill>
                <a:latin typeface="Times New Roman" panose="02020603050405020304" pitchFamily="18" charset="0"/>
                <a:cs typeface="Times New Roman" panose="02020603050405020304" pitchFamily="18" charset="0"/>
              </a:rPr>
              <a:t> 3 </a:t>
            </a:r>
            <a:r>
              <a:rPr lang="en-US" sz="2400" dirty="0" err="1" smtClean="0">
                <a:solidFill>
                  <a:srgbClr val="0000FF"/>
                </a:solidFill>
                <a:latin typeface="Times New Roman" panose="02020603050405020304" pitchFamily="18" charset="0"/>
                <a:cs typeface="Times New Roman" panose="02020603050405020304" pitchFamily="18" charset="0"/>
              </a:rPr>
              <a:t>lớp</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lớp</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cơ</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trơn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dày</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nhiều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sợi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đàn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hồi</a:t>
            </a:r>
            <a:r>
              <a:rPr lang="en-US" sz="2400" dirty="0" smtClean="0">
                <a:solidFill>
                  <a:srgbClr val="0000FF"/>
                </a:solidFill>
                <a:latin typeface="Times New Roman" panose="02020603050405020304" pitchFamily="18" charset="0"/>
                <a:cs typeface="Times New Roman" panose="02020603050405020304" pitchFamily="18" charset="0"/>
              </a:rPr>
              <a:t> </a:t>
            </a:r>
            <a:r>
              <a:rPr lang="vi-VN" sz="2400" dirty="0" smtClean="0">
                <a:solidFill>
                  <a:srgbClr val="0000FF"/>
                </a:solidFill>
                <a:latin typeface="Times New Roman" panose="02020603050405020304" pitchFamily="18" charset="0"/>
                <a:cs typeface="Times New Roman" panose="02020603050405020304" pitchFamily="18" charset="0"/>
              </a:rPr>
              <a: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tạo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sự</a:t>
            </a:r>
            <a:r>
              <a:rPr lang="en-US" sz="2400" dirty="0" smtClean="0">
                <a:solidFill>
                  <a:srgbClr val="0000FF"/>
                </a:solidFill>
                <a:latin typeface="Times New Roman" panose="02020603050405020304" pitchFamily="18" charset="0"/>
                <a:cs typeface="Times New Roman" panose="02020603050405020304" pitchFamily="18" charset="0"/>
              </a:rPr>
              <a:t> co </a:t>
            </a:r>
            <a:r>
              <a:rPr lang="en-US" sz="2400" dirty="0" err="1" smtClean="0">
                <a:solidFill>
                  <a:srgbClr val="0000FF"/>
                </a:solidFill>
                <a:latin typeface="Times New Roman" panose="02020603050405020304" pitchFamily="18" charset="0"/>
                <a:cs typeface="Times New Roman" panose="02020603050405020304" pitchFamily="18" charset="0"/>
              </a:rPr>
              <a:t>dãn</a:t>
            </a:r>
            <a:r>
              <a:rPr lang="vi-VN" sz="2400" dirty="0" smtClean="0">
                <a:solidFill>
                  <a:srgbClr val="0000FF"/>
                </a:solidFill>
                <a:latin typeface="Times New Roman" panose="02020603050405020304" pitchFamily="18" charset="0"/>
                <a:cs typeface="Times New Roman" panose="02020603050405020304" pitchFamily="18" charset="0"/>
              </a:rPr>
              <a: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chống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lại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áp</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cao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của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máu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điều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hoà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máu</a:t>
            </a:r>
            <a:r>
              <a:rPr lang="en-US" sz="2400" dirty="0" smtClean="0">
                <a:solidFill>
                  <a:srgbClr val="0000FF"/>
                </a:solidFill>
                <a:latin typeface="Times New Roman" panose="02020603050405020304" pitchFamily="18" charset="0"/>
                <a:cs typeface="Times New Roman" panose="02020603050405020304" pitchFamily="18" charset="0"/>
              </a:rPr>
              <a:t>.</a:t>
            </a:r>
          </a:p>
          <a:p>
            <a:pPr>
              <a:buFontTx/>
              <a:buChar char="-"/>
            </a:pPr>
            <a:r>
              <a:rPr lang="en-US" sz="2400" dirty="0" err="1" smtClean="0">
                <a:solidFill>
                  <a:srgbClr val="0000FF"/>
                </a:solidFill>
                <a:latin typeface="Times New Roman" panose="02020603050405020304" pitchFamily="18" charset="0"/>
                <a:cs typeface="Times New Roman" panose="02020603050405020304" pitchFamily="18" charset="0"/>
              </a:rPr>
              <a:t>Tĩnh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mạch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gồm</a:t>
            </a:r>
            <a:r>
              <a:rPr lang="en-US" sz="2400" dirty="0">
                <a:solidFill>
                  <a:srgbClr val="0000FF"/>
                </a:solidFill>
                <a:latin typeface="Times New Roman" panose="02020603050405020304" pitchFamily="18" charset="0"/>
                <a:cs typeface="Times New Roman" panose="02020603050405020304" pitchFamily="18" charset="0"/>
              </a:rPr>
              <a:t> 3 </a:t>
            </a:r>
            <a:r>
              <a:rPr lang="en-US" sz="2400" dirty="0" err="1">
                <a:solidFill>
                  <a:srgbClr val="0000FF"/>
                </a:solidFill>
                <a:latin typeface="Times New Roman" panose="02020603050405020304" pitchFamily="18" charset="0"/>
                <a:cs typeface="Times New Roman" panose="02020603050405020304" pitchFamily="18" charset="0"/>
              </a:rPr>
              <a:t>lớp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đường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kính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lòng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mạch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lớn</a:t>
            </a:r>
            <a:r>
              <a:rPr lang="en-US" sz="2400" dirty="0" smtClean="0">
                <a:solidFill>
                  <a:srgbClr val="0000FF"/>
                </a:solidFill>
                <a:latin typeface="Times New Roman" panose="02020603050405020304" pitchFamily="18" charset="0"/>
                <a:cs typeface="Times New Roman" panose="02020603050405020304" pitchFamily="18" charset="0"/>
              </a:rPr>
              <a:t> </a:t>
            </a:r>
            <a:r>
              <a:rPr lang="vi-VN" sz="2400"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giảm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lực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cản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máu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tăng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khả</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năng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chứa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máu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có</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các</a:t>
            </a:r>
            <a:r>
              <a:rPr lang="en-US" sz="2400" dirty="0" smtClean="0">
                <a:solidFill>
                  <a:srgbClr val="0000FF"/>
                </a:solidFill>
                <a:latin typeface="Times New Roman" panose="02020603050405020304" pitchFamily="18" charset="0"/>
                <a:cs typeface="Times New Roman" panose="02020603050405020304" pitchFamily="18" charset="0"/>
              </a:rPr>
              <a:t> van </a:t>
            </a:r>
            <a:r>
              <a:rPr lang="en-US" sz="2400" dirty="0" err="1" smtClean="0">
                <a:solidFill>
                  <a:srgbClr val="0000FF"/>
                </a:solidFill>
                <a:latin typeface="Times New Roman" panose="02020603050405020304" pitchFamily="18" charset="0"/>
                <a:cs typeface="Times New Roman" panose="02020603050405020304" pitchFamily="18" charset="0"/>
              </a:rPr>
              <a:t>tĩnh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mạch</a:t>
            </a:r>
            <a:r>
              <a:rPr lang="vi-VN" sz="2400" dirty="0" smtClean="0">
                <a:solidFill>
                  <a:srgbClr val="0000FF"/>
                </a:solidFill>
                <a:latin typeface="Times New Roman" panose="02020603050405020304" pitchFamily="18" charset="0"/>
                <a:cs typeface="Times New Roman" panose="02020603050405020304" pitchFamily="18" charset="0"/>
              </a:rPr>
              <a: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giúp</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máu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chảy</a:t>
            </a:r>
            <a:r>
              <a:rPr lang="en-US" sz="2400" dirty="0" smtClean="0">
                <a:solidFill>
                  <a:srgbClr val="0000FF"/>
                </a:solidFill>
                <a:latin typeface="Times New Roman" panose="02020603050405020304" pitchFamily="18" charset="0"/>
                <a:cs typeface="Times New Roman" panose="02020603050405020304" pitchFamily="18" charset="0"/>
              </a:rPr>
              <a:t> 1 </a:t>
            </a:r>
            <a:r>
              <a:rPr lang="en-US" sz="2400" dirty="0" err="1" smtClean="0">
                <a:solidFill>
                  <a:srgbClr val="0000FF"/>
                </a:solidFill>
                <a:latin typeface="Times New Roman" panose="02020603050405020304" pitchFamily="18" charset="0"/>
                <a:cs typeface="Times New Roman" panose="02020603050405020304" pitchFamily="18" charset="0"/>
              </a:rPr>
              <a:t>chiều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về</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tim</a:t>
            </a:r>
            <a:endParaRPr lang="en-US" sz="2400" dirty="0">
              <a:solidFill>
                <a:srgbClr val="0000FF"/>
              </a:solidFill>
              <a:latin typeface="Times New Roman" panose="02020603050405020304" pitchFamily="18" charset="0"/>
              <a:cs typeface="Times New Roman" panose="02020603050405020304" pitchFamily="18" charset="0"/>
            </a:endParaRPr>
          </a:p>
          <a:p>
            <a:pPr>
              <a:buFontTx/>
              <a:buChar char="-"/>
            </a:pPr>
            <a:r>
              <a:rPr lang="en-US" sz="2400" dirty="0" smtClean="0">
                <a:solidFill>
                  <a:srgbClr val="0000FF"/>
                </a:solidFill>
                <a:latin typeface="Times New Roman" panose="02020603050405020304" pitchFamily="18" charset="0"/>
                <a:cs typeface="Times New Roman" panose="02020603050405020304" pitchFamily="18" charset="0"/>
              </a:rPr>
              <a:t>Mao </a:t>
            </a:r>
            <a:r>
              <a:rPr lang="en-US" sz="2400" dirty="0" err="1" smtClean="0">
                <a:solidFill>
                  <a:srgbClr val="0000FF"/>
                </a:solidFill>
                <a:latin typeface="Times New Roman" panose="02020603050405020304" pitchFamily="18" charset="0"/>
                <a:cs typeface="Times New Roman" panose="02020603050405020304" pitchFamily="18" charset="0"/>
              </a:rPr>
              <a:t>mạch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gồm</a:t>
            </a:r>
            <a:r>
              <a:rPr lang="en-US" sz="2400" dirty="0" smtClean="0">
                <a:solidFill>
                  <a:srgbClr val="0000FF"/>
                </a:solidFill>
                <a:latin typeface="Times New Roman" panose="02020603050405020304" pitchFamily="18" charset="0"/>
                <a:cs typeface="Times New Roman" panose="02020603050405020304" pitchFamily="18" charset="0"/>
              </a:rPr>
              <a:t> 1 </a:t>
            </a:r>
            <a:r>
              <a:rPr lang="en-US" sz="2400" dirty="0" err="1" smtClean="0">
                <a:solidFill>
                  <a:srgbClr val="0000FF"/>
                </a:solidFill>
                <a:latin typeface="Times New Roman" panose="02020603050405020304" pitchFamily="18" charset="0"/>
                <a:cs typeface="Times New Roman" panose="02020603050405020304" pitchFamily="18" charset="0"/>
              </a:rPr>
              <a:t>lớp</a:t>
            </a:r>
            <a:r>
              <a:rPr lang="en-US" sz="2400" dirty="0" smtClean="0">
                <a:solidFill>
                  <a:srgbClr val="0000FF"/>
                </a:solidFill>
                <a:latin typeface="Times New Roman" panose="02020603050405020304" pitchFamily="18" charset="0"/>
                <a:cs typeface="Times New Roman" panose="02020603050405020304" pitchFamily="18" charset="0"/>
              </a:rPr>
              <a:t> </a:t>
            </a:r>
            <a:r>
              <a:rPr lang="vi-VN" sz="2400" dirty="0" smtClean="0">
                <a:solidFill>
                  <a:srgbClr val="0000FF"/>
                </a:solidFill>
                <a:latin typeface="Times New Roman" panose="02020603050405020304" pitchFamily="18" charset="0"/>
                <a:cs typeface="Times New Roman" panose="02020603050405020304" pitchFamily="18" charset="0"/>
              </a:rPr>
              <a: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giúp</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trao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đổi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giữa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máu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và</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tế</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bào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dễ</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dàng</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905000" y="583449"/>
            <a:ext cx="7848600" cy="933589"/>
          </a:xfrm>
          <a:prstGeom prst="rect">
            <a:avLst/>
          </a:prstGeom>
        </p:spPr>
        <p:txBody>
          <a:bodyPr wrap="square">
            <a:spAutoFit/>
          </a:bodyPr>
          <a:lstStyle/>
          <a:p>
            <a:pPr>
              <a:spcAft>
                <a:spcPts val="80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IV. CẤU TẠO VÀ HOẠT ĐỘNG CỦA HỆ MẠCH</a:t>
            </a:r>
          </a:p>
          <a:p>
            <a:pPr>
              <a:spcAft>
                <a:spcPts val="800"/>
              </a:spcAft>
            </a:pPr>
            <a:r>
              <a:rPr lang="en-US" altLang="en-US" sz="2400" b="1" dirty="0">
                <a:solidFill>
                  <a:srgbClr val="002060"/>
                </a:solidFill>
                <a:latin typeface="Times New Roman" panose="02020603050405020304" pitchFamily="18" charset="0"/>
              </a:rPr>
              <a:t>1</a:t>
            </a:r>
            <a:r>
              <a:rPr lang="en-US" altLang="en-US" sz="2400" b="1" dirty="0" smtClean="0">
                <a:solidFill>
                  <a:srgbClr val="002060"/>
                </a:solidFill>
                <a:latin typeface="Times New Roman" panose="02020603050405020304" pitchFamily="18" charset="0"/>
              </a:rPr>
              <a:t>. </a:t>
            </a:r>
            <a:r>
              <a:rPr lang="en-US" altLang="en-US" sz="2400" b="1" dirty="0" err="1" smtClean="0">
                <a:solidFill>
                  <a:srgbClr val="002060"/>
                </a:solidFill>
                <a:latin typeface="Times New Roman" panose="02020603050405020304" pitchFamily="18" charset="0"/>
              </a:rPr>
              <a:t>Cấu</a:t>
            </a:r>
            <a:r>
              <a:rPr lang="en-US" altLang="en-US" sz="2400" b="1" dirty="0" smtClean="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tạo</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của</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hệ</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mạch</a:t>
            </a:r>
            <a:endParaRPr lang="en-US" altLang="en-US" sz="2400" b="1" dirty="0">
              <a:solidFill>
                <a:srgbClr val="002060"/>
              </a:solidFill>
              <a:latin typeface="Times New Roman" panose="02020603050405020304" pitchFamily="18" charset="0"/>
            </a:endParaRPr>
          </a:p>
        </p:txBody>
      </p:sp>
      <p:pic>
        <p:nvPicPr>
          <p:cNvPr id="19" name="image20.png"/>
          <p:cNvPicPr/>
          <p:nvPr/>
        </p:nvPicPr>
        <p:blipFill rotWithShape="1">
          <a:blip r:embed="rId2"/>
          <a:srcRect r="31290"/>
          <a:stretch/>
        </p:blipFill>
        <p:spPr>
          <a:xfrm>
            <a:off x="3886200" y="4098474"/>
            <a:ext cx="6377059" cy="2552775"/>
          </a:xfrm>
          <a:prstGeom prst="rect">
            <a:avLst/>
          </a:prstGeom>
          <a:ln/>
        </p:spPr>
      </p:pic>
      <p:sp>
        <p:nvSpPr>
          <p:cNvPr id="6" name="Title 1"/>
          <p:cNvSpPr txBox="1">
            <a:spLocks/>
          </p:cNvSpPr>
          <p:nvPr/>
        </p:nvSpPr>
        <p:spPr>
          <a:xfrm>
            <a:off x="2514600" y="52391"/>
            <a:ext cx="7543800" cy="531058"/>
          </a:xfrm>
          <a:prstGeom prst="rect">
            <a:avLst/>
          </a:prstGeom>
          <a:solidFill>
            <a:schemeClr val="accent2">
              <a:lumMod val="60000"/>
              <a:lumOff val="4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err="1" smtClean="0">
                <a:solidFill>
                  <a:srgbClr val="FF0000"/>
                </a:solidFill>
                <a:latin typeface="Times New Roman" pitchFamily="18" charset="0"/>
                <a:cs typeface="Times New Roman" pitchFamily="18" charset="0"/>
              </a:rPr>
              <a:t>Tiết</a:t>
            </a:r>
            <a:r>
              <a:rPr lang="en-US" b="1" dirty="0" smtClean="0">
                <a:solidFill>
                  <a:srgbClr val="FF0000"/>
                </a:solidFill>
                <a:latin typeface="Times New Roman" pitchFamily="18" charset="0"/>
                <a:cs typeface="Times New Roman" pitchFamily="18" charset="0"/>
              </a:rPr>
              <a:t> 22  – </a:t>
            </a:r>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10   TUẦN HOÀN </a:t>
            </a:r>
            <a:r>
              <a:rPr lang="vi-VN" b="1" dirty="0" smtClean="0">
                <a:solidFill>
                  <a:srgbClr val="FF0000"/>
                </a:solidFill>
                <a:cs typeface="Times New Roman" pitchFamily="18" charset="0"/>
              </a:rPr>
              <a:t>Ở  ĐỘNG VẬT </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4841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1174"/>
                                        </p:tgtEl>
                                        <p:attrNameLst>
                                          <p:attrName>style.visibility</p:attrName>
                                        </p:attrNameLst>
                                      </p:cBhvr>
                                      <p:to>
                                        <p:strVal val="visible"/>
                                      </p:to>
                                    </p:set>
                                    <p:anim calcmode="lin" valueType="num">
                                      <p:cBhvr>
                                        <p:cTn id="7" dur="500" fill="hold"/>
                                        <p:tgtEl>
                                          <p:spTgt spid="91174"/>
                                        </p:tgtEl>
                                        <p:attrNameLst>
                                          <p:attrName>ppt_w</p:attrName>
                                        </p:attrNameLst>
                                      </p:cBhvr>
                                      <p:tavLst>
                                        <p:tav tm="0">
                                          <p:val>
                                            <p:fltVal val="0"/>
                                          </p:val>
                                        </p:tav>
                                        <p:tav tm="100000">
                                          <p:val>
                                            <p:strVal val="#ppt_w"/>
                                          </p:val>
                                        </p:tav>
                                      </p:tavLst>
                                    </p:anim>
                                    <p:anim calcmode="lin" valueType="num">
                                      <p:cBhvr>
                                        <p:cTn id="8" dur="500" fill="hold"/>
                                        <p:tgtEl>
                                          <p:spTgt spid="91174"/>
                                        </p:tgtEl>
                                        <p:attrNameLst>
                                          <p:attrName>ppt_h</p:attrName>
                                        </p:attrNameLst>
                                      </p:cBhvr>
                                      <p:tavLst>
                                        <p:tav tm="0">
                                          <p:val>
                                            <p:fltVal val="0"/>
                                          </p:val>
                                        </p:tav>
                                        <p:tav tm="100000">
                                          <p:val>
                                            <p:strVal val="#ppt_h"/>
                                          </p:val>
                                        </p:tav>
                                      </p:tavLst>
                                    </p:anim>
                                    <p:animEffect transition="in" filter="fade">
                                      <p:cBhvr>
                                        <p:cTn id="9" dur="500"/>
                                        <p:tgtEl>
                                          <p:spTgt spid="91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181350" y="6302514"/>
            <a:ext cx="3607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solidFill>
                  <a:prstClr val="white"/>
                </a:solidFill>
                <a:latin typeface=".VnTime" panose="020B7200000000000000" pitchFamily="34" charset="0"/>
              </a:rPr>
              <a:t>10</a:t>
            </a:r>
          </a:p>
        </p:txBody>
      </p:sp>
      <p:sp>
        <p:nvSpPr>
          <p:cNvPr id="20486" name="Text Box 70"/>
          <p:cNvSpPr txBox="1">
            <a:spLocks noChangeArrowheads="1"/>
          </p:cNvSpPr>
          <p:nvPr/>
        </p:nvSpPr>
        <p:spPr bwMode="auto">
          <a:xfrm>
            <a:off x="1905000" y="1057876"/>
            <a:ext cx="8534400" cy="271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Aft>
                <a:spcPct val="20000"/>
              </a:spcAft>
              <a:buFontTx/>
              <a:buChar char="-"/>
              <a:defRPr/>
            </a:pPr>
            <a:r>
              <a:rPr lang="en-US" altLang="en-US" sz="3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Hệ</a:t>
            </a:r>
            <a:r>
              <a:rPr lang="en-US" altLang="en-US"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thống</a:t>
            </a:r>
            <a:r>
              <a:rPr lang="en-US" altLang="en-US"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altLang="en-US"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mạch</a:t>
            </a:r>
            <a:r>
              <a:rPr lang="en-US" alt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bắt</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đầu</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từ</a:t>
            </a:r>
            <a:r>
              <a:rPr lang="en-US" altLang="en-US" sz="2400" dirty="0">
                <a:solidFill>
                  <a:prstClr val="black"/>
                </a:solidFill>
                <a:latin typeface="Times New Roman" panose="02020603050405020304" pitchFamily="18" charset="0"/>
                <a:cs typeface="Times New Roman" panose="02020603050405020304" pitchFamily="18" charset="0"/>
              </a:rPr>
              <a:t> ĐM </a:t>
            </a:r>
            <a:r>
              <a:rPr lang="en-US" altLang="en-US" sz="2400" dirty="0" err="1">
                <a:solidFill>
                  <a:prstClr val="black"/>
                </a:solidFill>
                <a:latin typeface="Times New Roman" panose="02020603050405020304" pitchFamily="18" charset="0"/>
                <a:cs typeface="Times New Roman" panose="02020603050405020304" pitchFamily="18" charset="0"/>
              </a:rPr>
              <a:t>chủ</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ĐM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kích</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thước</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nhỏ</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dần</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tiểu</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ĐM.</a:t>
            </a:r>
          </a:p>
          <a:p>
            <a:pPr>
              <a:lnSpc>
                <a:spcPct val="120000"/>
              </a:lnSpc>
              <a:spcAft>
                <a:spcPct val="20000"/>
              </a:spcAft>
              <a:buFontTx/>
              <a:buChar char="-"/>
              <a:defRPr/>
            </a:pPr>
            <a:r>
              <a:rPr lang="en-US" alt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Hệ</a:t>
            </a:r>
            <a:r>
              <a:rPr lang="en-US" altLang="en-US"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thống</a:t>
            </a:r>
            <a:r>
              <a:rPr lang="en-US" altLang="en-US"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mao</a:t>
            </a:r>
            <a:r>
              <a:rPr lang="en-US" altLang="en-US"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mạch</a:t>
            </a:r>
            <a:r>
              <a:rPr lang="en-US" alt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nối</a:t>
            </a:r>
            <a:r>
              <a:rPr lang="en-US" altLang="en-US" sz="24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giữa</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tiểu</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ĐM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với</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tiểu</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TM.</a:t>
            </a:r>
          </a:p>
          <a:p>
            <a:pPr>
              <a:lnSpc>
                <a:spcPct val="120000"/>
              </a:lnSpc>
              <a:spcAft>
                <a:spcPct val="20000"/>
              </a:spcAft>
              <a:buFontTx/>
              <a:buChar char="-"/>
              <a:defRPr/>
            </a:pPr>
            <a:r>
              <a:rPr lang="en-US" alt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Hệ</a:t>
            </a:r>
            <a:r>
              <a:rPr lang="en-US" altLang="en-US"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thống</a:t>
            </a:r>
            <a:r>
              <a:rPr lang="en-US" altLang="en-US"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tĩnh</a:t>
            </a:r>
            <a:r>
              <a:rPr lang="en-US" altLang="en-US" sz="24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mạch</a:t>
            </a:r>
            <a:r>
              <a:rPr lang="en-US" alt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bắt</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đều</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từ</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tiểu</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TM  TM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kích</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thước</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lớn</a:t>
            </a:r>
            <a:r>
              <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dần</a:t>
            </a:r>
            <a:r>
              <a:rPr lang="en-US" altLang="en-US" sz="24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TM </a:t>
            </a:r>
            <a:r>
              <a:rPr lang="en-US" altLang="en-US" sz="24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chủ</a:t>
            </a:r>
            <a:endParaRPr lang="en-US" alt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endParaRPr>
          </a:p>
        </p:txBody>
      </p:sp>
      <p:grpSp>
        <p:nvGrpSpPr>
          <p:cNvPr id="24580" name="Group 40"/>
          <p:cNvGrpSpPr>
            <a:grpSpLocks/>
          </p:cNvGrpSpPr>
          <p:nvPr/>
        </p:nvGrpSpPr>
        <p:grpSpPr bwMode="auto">
          <a:xfrm>
            <a:off x="2317780" y="3599507"/>
            <a:ext cx="7131021" cy="3053439"/>
            <a:chOff x="600" y="1656"/>
            <a:chExt cx="4272" cy="2316"/>
          </a:xfrm>
        </p:grpSpPr>
        <p:pic>
          <p:nvPicPr>
            <p:cNvPr id="24581" name="Picture 41" descr="cacloaimachmau"/>
            <p:cNvPicPr>
              <a:picLocks noChangeAspect="1" noChangeArrowheads="1"/>
            </p:cNvPicPr>
            <p:nvPr/>
          </p:nvPicPr>
          <p:blipFill>
            <a:blip r:embed="rId3">
              <a:extLst>
                <a:ext uri="{28A0092B-C50C-407E-A947-70E740481C1C}">
                  <a14:useLocalDpi xmlns:a14="http://schemas.microsoft.com/office/drawing/2010/main" val="0"/>
                </a:ext>
              </a:extLst>
            </a:blip>
            <a:srcRect l="2127" t="51613" r="3192" b="960"/>
            <a:stretch>
              <a:fillRect/>
            </a:stretch>
          </p:blipFill>
          <p:spPr bwMode="auto">
            <a:xfrm>
              <a:off x="600" y="2150"/>
              <a:ext cx="4272"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2"/>
            <p:cNvSpPr txBox="1">
              <a:spLocks noChangeArrowheads="1"/>
            </p:cNvSpPr>
            <p:nvPr/>
          </p:nvSpPr>
          <p:spPr bwMode="auto">
            <a:xfrm>
              <a:off x="706" y="2141"/>
              <a:ext cx="903" cy="397"/>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8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ĐM </a:t>
              </a:r>
              <a:r>
                <a:rPr lang="en-US" sz="2800" b="1" dirty="0" err="1">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chủ</a:t>
              </a:r>
              <a:r>
                <a:rPr lang="en-US" sz="28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10" name="Text Box 43"/>
            <p:cNvSpPr txBox="1">
              <a:spLocks noChangeArrowheads="1"/>
            </p:cNvSpPr>
            <p:nvPr/>
          </p:nvSpPr>
          <p:spPr bwMode="auto">
            <a:xfrm>
              <a:off x="1207" y="3340"/>
              <a:ext cx="1069" cy="350"/>
            </a:xfrm>
            <a:prstGeom prst="rect">
              <a:avLst/>
            </a:prstGeom>
            <a:solidFill>
              <a:schemeClr val="bg1"/>
            </a:solidFill>
            <a:ln w="9525">
              <a:noFill/>
              <a:miter lim="800000"/>
              <a:headEnd/>
              <a:tailEnd/>
            </a:ln>
            <a:effectLst/>
          </p:spPr>
          <p:txBody>
            <a:bodyPr>
              <a:spAutoFit/>
            </a:bodyPr>
            <a:lstStyle/>
            <a:p>
              <a:pPr algn="ctr">
                <a:spcBef>
                  <a:spcPct val="50000"/>
                </a:spcBef>
                <a:defRPr/>
              </a:pP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ĐM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nhánh</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11" name="Rectangle 44"/>
            <p:cNvSpPr>
              <a:spLocks noChangeArrowheads="1"/>
            </p:cNvSpPr>
            <p:nvPr/>
          </p:nvSpPr>
          <p:spPr bwMode="auto">
            <a:xfrm>
              <a:off x="2016" y="3552"/>
              <a:ext cx="1024" cy="420"/>
            </a:xfrm>
            <a:prstGeom prst="rect">
              <a:avLst/>
            </a:prstGeom>
            <a:noFill/>
            <a:ln w="9525">
              <a:noFill/>
              <a:miter lim="800000"/>
              <a:headEnd/>
              <a:tailEnd/>
            </a:ln>
            <a:effectLst/>
          </p:spPr>
          <p:txBody>
            <a:bodyPr wrap="none" anchor="ctr">
              <a:spAutoFit/>
            </a:bodyPr>
            <a:lstStyle/>
            <a:p>
              <a:pPr>
                <a:defRPr/>
              </a:pPr>
              <a:r>
                <a:rPr lang="en-US" sz="3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Tiểu</a:t>
              </a:r>
              <a:r>
                <a:rPr lang="en-US" sz="3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ĐM </a:t>
              </a:r>
            </a:p>
          </p:txBody>
        </p:sp>
        <p:sp>
          <p:nvSpPr>
            <p:cNvPr id="12" name="Rectangle 45"/>
            <p:cNvSpPr>
              <a:spLocks noChangeArrowheads="1"/>
            </p:cNvSpPr>
            <p:nvPr/>
          </p:nvSpPr>
          <p:spPr bwMode="auto">
            <a:xfrm>
              <a:off x="2196" y="1656"/>
              <a:ext cx="1186" cy="420"/>
            </a:xfrm>
            <a:prstGeom prst="rect">
              <a:avLst/>
            </a:prstGeom>
            <a:noFill/>
            <a:ln w="9525">
              <a:noFill/>
              <a:miter lim="800000"/>
              <a:headEnd/>
              <a:tailEnd/>
            </a:ln>
            <a:effectLst/>
          </p:spPr>
          <p:txBody>
            <a:bodyPr wrap="none" anchor="ctr">
              <a:spAutoFit/>
            </a:bodyPr>
            <a:lstStyle/>
            <a:p>
              <a:pPr>
                <a:defRPr/>
              </a:pPr>
              <a:r>
                <a:rPr lang="en-US" sz="3000" b="1" dirty="0">
                  <a:solidFill>
                    <a:srgbClr val="99663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Mao </a:t>
              </a:r>
              <a:r>
                <a:rPr lang="en-US" sz="3000" b="1" dirty="0" err="1">
                  <a:solidFill>
                    <a:srgbClr val="99663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mạch</a:t>
              </a:r>
              <a:r>
                <a:rPr lang="en-US" sz="3000" b="1" dirty="0">
                  <a:solidFill>
                    <a:srgbClr val="FF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13" name="Rectangle 46"/>
            <p:cNvSpPr>
              <a:spLocks noChangeArrowheads="1"/>
            </p:cNvSpPr>
            <p:nvPr/>
          </p:nvSpPr>
          <p:spPr bwMode="auto">
            <a:xfrm>
              <a:off x="3095" y="1953"/>
              <a:ext cx="999" cy="420"/>
            </a:xfrm>
            <a:prstGeom prst="rect">
              <a:avLst/>
            </a:prstGeom>
            <a:noFill/>
            <a:ln w="9525">
              <a:noFill/>
              <a:miter lim="800000"/>
              <a:headEnd/>
              <a:tailEnd/>
            </a:ln>
            <a:effectLst/>
          </p:spPr>
          <p:txBody>
            <a:bodyPr wrap="none" anchor="ctr">
              <a:spAutoFit/>
            </a:bodyPr>
            <a:lstStyle/>
            <a:p>
              <a:pPr>
                <a:defRPr/>
              </a:pPr>
              <a:r>
                <a:rPr lang="en-US" sz="30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Tiểu</a:t>
              </a:r>
              <a:r>
                <a:rPr lang="en-US" sz="30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TM</a:t>
              </a:r>
              <a:r>
                <a:rPr lang="en-US" sz="3000" b="1" dirty="0">
                  <a:solidFill>
                    <a:srgbClr val="99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14" name="Rectangle 47"/>
            <p:cNvSpPr>
              <a:spLocks noChangeArrowheads="1"/>
            </p:cNvSpPr>
            <p:nvPr/>
          </p:nvSpPr>
          <p:spPr bwMode="auto">
            <a:xfrm>
              <a:off x="3263" y="3171"/>
              <a:ext cx="1129" cy="397"/>
            </a:xfrm>
            <a:prstGeom prst="rect">
              <a:avLst/>
            </a:prstGeom>
            <a:solidFill>
              <a:schemeClr val="accent4">
                <a:lumMod val="20000"/>
                <a:lumOff val="80000"/>
              </a:schemeClr>
            </a:solidFill>
            <a:ln w="9525">
              <a:noFill/>
              <a:miter lim="800000"/>
              <a:headEnd/>
              <a:tailEnd/>
            </a:ln>
            <a:effectLst/>
          </p:spPr>
          <p:txBody>
            <a:bodyPr wrap="none" anchor="ctr">
              <a:spAutoFit/>
            </a:bodyPr>
            <a:lstStyle/>
            <a:p>
              <a:pPr>
                <a:defRPr/>
              </a:pPr>
              <a:r>
                <a:rPr lang="en-US" sz="28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TM </a:t>
              </a:r>
              <a:r>
                <a:rPr lang="en-US" sz="28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nhánh</a:t>
              </a:r>
              <a:r>
                <a:rPr lang="en-US" sz="28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
          <p:nvSpPr>
            <p:cNvPr id="15" name="Rectangle 48"/>
            <p:cNvSpPr>
              <a:spLocks noChangeArrowheads="1"/>
            </p:cNvSpPr>
            <p:nvPr/>
          </p:nvSpPr>
          <p:spPr bwMode="auto">
            <a:xfrm>
              <a:off x="4041" y="2104"/>
              <a:ext cx="823" cy="350"/>
            </a:xfrm>
            <a:prstGeom prst="rect">
              <a:avLst/>
            </a:prstGeom>
            <a:solidFill>
              <a:schemeClr val="accent4">
                <a:lumMod val="20000"/>
                <a:lumOff val="80000"/>
              </a:schemeClr>
            </a:solidFill>
            <a:ln w="9525">
              <a:noFill/>
              <a:miter lim="800000"/>
              <a:headEnd/>
              <a:tailEnd/>
            </a:ln>
            <a:effectLst/>
          </p:spPr>
          <p:txBody>
            <a:bodyPr wrap="square" anchor="ctr">
              <a:spAutoFit/>
            </a:bodyPr>
            <a:lstStyle/>
            <a:p>
              <a:pPr>
                <a:defRPr/>
              </a:pP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TM </a:t>
              </a:r>
              <a:r>
                <a:rPr lang="en-US" sz="2400" b="1" dirty="0" err="1">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chủ</a:t>
              </a:r>
              <a:r>
                <a:rPr lang="en-US" sz="2400"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
          <p:nvSpPr>
            <p:cNvPr id="24589" name="Line 49"/>
            <p:cNvSpPr>
              <a:spLocks noChangeShapeType="1"/>
            </p:cNvSpPr>
            <p:nvPr/>
          </p:nvSpPr>
          <p:spPr bwMode="auto">
            <a:xfrm flipV="1">
              <a:off x="1694" y="3110"/>
              <a:ext cx="0" cy="288"/>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4590" name="Line 50"/>
            <p:cNvSpPr>
              <a:spLocks noChangeShapeType="1"/>
            </p:cNvSpPr>
            <p:nvPr/>
          </p:nvSpPr>
          <p:spPr bwMode="auto">
            <a:xfrm flipV="1">
              <a:off x="3835" y="2929"/>
              <a:ext cx="0" cy="288"/>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4591" name="Line 51"/>
            <p:cNvSpPr>
              <a:spLocks noChangeShapeType="1"/>
            </p:cNvSpPr>
            <p:nvPr/>
          </p:nvSpPr>
          <p:spPr bwMode="auto">
            <a:xfrm>
              <a:off x="2736" y="1958"/>
              <a:ext cx="0" cy="336"/>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4592" name="Line 52"/>
            <p:cNvSpPr>
              <a:spLocks noChangeShapeType="1"/>
            </p:cNvSpPr>
            <p:nvPr/>
          </p:nvSpPr>
          <p:spPr bwMode="auto">
            <a:xfrm flipV="1">
              <a:off x="2390" y="3350"/>
              <a:ext cx="0" cy="288"/>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24593" name="Line 53"/>
            <p:cNvSpPr>
              <a:spLocks noChangeShapeType="1"/>
            </p:cNvSpPr>
            <p:nvPr/>
          </p:nvSpPr>
          <p:spPr bwMode="auto">
            <a:xfrm flipH="1">
              <a:off x="3312" y="2246"/>
              <a:ext cx="240" cy="288"/>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18" name="Rectangle 6"/>
          <p:cNvSpPr>
            <a:spLocks noChangeArrowheads="1"/>
          </p:cNvSpPr>
          <p:nvPr/>
        </p:nvSpPr>
        <p:spPr bwMode="auto">
          <a:xfrm>
            <a:off x="977247" y="120681"/>
            <a:ext cx="845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Aft>
                <a:spcPts val="800"/>
              </a:spcAft>
              <a:buNone/>
            </a:pP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IV. CẤU TẠO VÀ HOẠT ĐỘNG CỦA HỆ MẠCH</a:t>
            </a:r>
          </a:p>
          <a:p>
            <a:pPr>
              <a:spcAft>
                <a:spcPts val="800"/>
              </a:spcAft>
              <a:buNone/>
            </a:pPr>
            <a:r>
              <a:rPr lang="en-US" altLang="en-US" sz="2800" b="1" dirty="0">
                <a:solidFill>
                  <a:srgbClr val="002060"/>
                </a:solidFill>
                <a:latin typeface="Times New Roman" panose="02020603050405020304" pitchFamily="18" charset="0"/>
              </a:rPr>
              <a:t>1. </a:t>
            </a:r>
            <a:r>
              <a:rPr lang="en-US" altLang="en-US" sz="2800" b="1" dirty="0" err="1">
                <a:solidFill>
                  <a:srgbClr val="002060"/>
                </a:solidFill>
                <a:latin typeface="Times New Roman" panose="02020603050405020304" pitchFamily="18" charset="0"/>
              </a:rPr>
              <a:t>Cấu</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tạo</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của</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hệ</a:t>
            </a:r>
            <a:r>
              <a:rPr lang="en-US" altLang="en-US" sz="2800" b="1" dirty="0">
                <a:solidFill>
                  <a:srgbClr val="002060"/>
                </a:solidFill>
                <a:latin typeface="Times New Roman" panose="02020603050405020304" pitchFamily="18" charset="0"/>
              </a:rPr>
              <a:t> </a:t>
            </a:r>
            <a:r>
              <a:rPr lang="en-US" altLang="en-US" sz="2800" b="1" dirty="0" err="1">
                <a:solidFill>
                  <a:srgbClr val="002060"/>
                </a:solidFill>
                <a:latin typeface="Times New Roman" panose="02020603050405020304" pitchFamily="18" charset="0"/>
              </a:rPr>
              <a:t>mạch</a:t>
            </a:r>
            <a:r>
              <a:rPr lang="en-US" altLang="en-US" sz="2800" b="1" dirty="0">
                <a:solidFill>
                  <a:srgbClr val="002060"/>
                </a:solidFill>
                <a:latin typeface="Times New Roman" panose="02020603050405020304" pitchFamily="18" charset="0"/>
              </a:rPr>
              <a:t>:</a:t>
            </a:r>
          </a:p>
          <a:p>
            <a:pPr>
              <a:spcAft>
                <a:spcPts val="800"/>
              </a:spcAft>
              <a:buNone/>
            </a:pP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53122"/>
            <a:ext cx="43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615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2" name="Text Box 8"/>
          <p:cNvSpPr txBox="1">
            <a:spLocks noChangeArrowheads="1"/>
          </p:cNvSpPr>
          <p:nvPr/>
        </p:nvSpPr>
        <p:spPr bwMode="auto">
          <a:xfrm>
            <a:off x="666753" y="0"/>
            <a:ext cx="4914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b="1" dirty="0">
                <a:solidFill>
                  <a:srgbClr val="0000FF"/>
                </a:solidFill>
                <a:latin typeface="Times New Roman" panose="02020603050405020304" pitchFamily="18" charset="0"/>
              </a:rPr>
              <a:t>2. </a:t>
            </a:r>
            <a:r>
              <a:rPr lang="en-US" altLang="en-US" b="1" dirty="0" err="1">
                <a:solidFill>
                  <a:srgbClr val="0000FF"/>
                </a:solidFill>
                <a:latin typeface="Times New Roman" panose="02020603050405020304" pitchFamily="18" charset="0"/>
              </a:rPr>
              <a:t>Hoạt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động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của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hệ</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mạch</a:t>
            </a:r>
            <a:endParaRPr lang="en-US" altLang="en-US" b="1" dirty="0">
              <a:solidFill>
                <a:srgbClr val="0000FF"/>
              </a:solidFill>
              <a:latin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53366061"/>
              </p:ext>
            </p:extLst>
          </p:nvPr>
        </p:nvGraphicFramePr>
        <p:xfrm>
          <a:off x="666753" y="1524000"/>
          <a:ext cx="10915647" cy="5311928"/>
        </p:xfrm>
        <a:graphic>
          <a:graphicData uri="http://schemas.openxmlformats.org/drawingml/2006/table">
            <a:tbl>
              <a:tblPr bandRow="1">
                <a:tableStyleId>{5C22544A-7EE6-4342-B048-85BDC9FD1C3A}</a:tableStyleId>
              </a:tblPr>
              <a:tblGrid>
                <a:gridCol w="939797">
                  <a:extLst>
                    <a:ext uri="{9D8B030D-6E8A-4147-A177-3AD203B41FA5}">
                      <a16:colId xmlns:a16="http://schemas.microsoft.com/office/drawing/2014/main" xmlns="" val="2341316791"/>
                    </a:ext>
                  </a:extLst>
                </a:gridCol>
                <a:gridCol w="2941971">
                  <a:extLst>
                    <a:ext uri="{9D8B030D-6E8A-4147-A177-3AD203B41FA5}">
                      <a16:colId xmlns:a16="http://schemas.microsoft.com/office/drawing/2014/main" xmlns="" val="1053239391"/>
                    </a:ext>
                  </a:extLst>
                </a:gridCol>
                <a:gridCol w="3152111">
                  <a:extLst>
                    <a:ext uri="{9D8B030D-6E8A-4147-A177-3AD203B41FA5}">
                      <a16:colId xmlns:a16="http://schemas.microsoft.com/office/drawing/2014/main" xmlns="" val="779284180"/>
                    </a:ext>
                  </a:extLst>
                </a:gridCol>
                <a:gridCol w="3881768">
                  <a:extLst>
                    <a:ext uri="{9D8B030D-6E8A-4147-A177-3AD203B41FA5}">
                      <a16:colId xmlns:a16="http://schemas.microsoft.com/office/drawing/2014/main" xmlns="" val="2746224603"/>
                    </a:ext>
                  </a:extLst>
                </a:gridCol>
              </a:tblGrid>
              <a:tr h="555282">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STT</a:t>
                      </a: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n-US" sz="1800" b="1" dirty="0" smtClean="0">
                          <a:effectLst/>
                          <a:latin typeface="Times New Roman" panose="02020603050405020304" pitchFamily="18" charset="0"/>
                          <a:ea typeface="Times New Roman" panose="02020603050405020304" pitchFamily="18" charset="0"/>
                          <a:cs typeface="Times New Roman" panose="02020603050405020304" pitchFamily="18" charset="0"/>
                        </a:rPr>
                        <a:t>PHT</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p>
                    <a:p>
                      <a:pPr>
                        <a:lnSpc>
                          <a:spcPct val="107000"/>
                        </a:lnSpc>
                        <a:spcAft>
                          <a:spcPts val="80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6</a:t>
                      </a:r>
                    </a:p>
                    <a:p>
                      <a:pPr>
                        <a:lnSpc>
                          <a:spcPct val="107000"/>
                        </a:lnSpc>
                        <a:spcAft>
                          <a:spcPts val="80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193">
                <a:tc>
                  <a:txBody>
                    <a:bodyPr/>
                    <a:lstStyle/>
                    <a:p>
                      <a:pPr>
                        <a:lnSpc>
                          <a:spcPct val="107000"/>
                        </a:lnSpc>
                        <a:spcAft>
                          <a:spcPts val="80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1800" b="1" dirty="0" smtClean="0">
                          <a:effectLst/>
                          <a:latin typeface="Times New Roman" panose="02020603050405020304" pitchFamily="18" charset="0"/>
                          <a:cs typeface="Times New Roman" panose="02020603050405020304" pitchFamily="18" charset="0"/>
                        </a:rPr>
                        <a:t> </a:t>
                      </a:r>
                      <a:r>
                        <a:rPr lang="vi-VN" sz="1800" b="1" dirty="0" smtClean="0">
                          <a:effectLst/>
                          <a:latin typeface="Times New Roman" panose="02020603050405020304" pitchFamily="18" charset="0"/>
                          <a:cs typeface="Times New Roman" panose="02020603050405020304" pitchFamily="18" charset="0"/>
                        </a:rPr>
                        <a:t>Huyết </a:t>
                      </a:r>
                      <a:r>
                        <a:rPr lang="vi-VN" sz="1800" b="1" dirty="0">
                          <a:effectLst/>
                          <a:latin typeface="Times New Roman" panose="02020603050405020304" pitchFamily="18" charset="0"/>
                          <a:cs typeface="Times New Roman" panose="02020603050405020304" pitchFamily="18" charset="0"/>
                        </a:rPr>
                        <a:t>áp</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vi-VN" sz="1800" b="1">
                          <a:effectLst/>
                          <a:latin typeface="Times New Roman" panose="02020603050405020304" pitchFamily="18" charset="0"/>
                          <a:cs typeface="Times New Roman" panose="02020603050405020304" pitchFamily="18" charset="0"/>
                        </a:rPr>
                        <a:t>Vận tốc máu</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vi-VN" sz="1800" b="1" dirty="0">
                          <a:effectLst/>
                          <a:latin typeface="Times New Roman" panose="02020603050405020304" pitchFamily="18" charset="0"/>
                          <a:cs typeface="Times New Roman" panose="02020603050405020304" pitchFamily="18" charset="0"/>
                        </a:rPr>
                        <a:t>Trao đổi chất giữa máu với tế bào</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95794115"/>
                  </a:ext>
                </a:extLst>
              </a:tr>
              <a:tr h="1145971">
                <a:tc>
                  <a:txBody>
                    <a:bodyPr/>
                    <a:lstStyle/>
                    <a:p>
                      <a:pPr>
                        <a:lnSpc>
                          <a:spcPct val="107000"/>
                        </a:lnSpc>
                        <a:spcAft>
                          <a:spcPts val="800"/>
                        </a:spcAft>
                      </a:pPr>
                      <a:r>
                        <a:rPr lang="vi-VN" sz="1800" b="1" dirty="0">
                          <a:effectLst/>
                          <a:latin typeface="Times New Roman" panose="02020603050405020304" pitchFamily="18" charset="0"/>
                          <a:cs typeface="Times New Roman" panose="02020603050405020304" pitchFamily="18" charset="0"/>
                        </a:rPr>
                        <a:t>1</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vi-VN" sz="1800" b="0" dirty="0">
                          <a:effectLst/>
                          <a:latin typeface="Times New Roman" panose="02020603050405020304" pitchFamily="18" charset="0"/>
                          <a:cs typeface="Times New Roman" panose="02020603050405020304" pitchFamily="18" charset="0"/>
                        </a:rPr>
                        <a:t>Huyết áp là gì ?</a:t>
                      </a:r>
                      <a:endParaRPr lang="en-US" sz="18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800" b="0" dirty="0">
                          <a:effectLst/>
                          <a:latin typeface="Times New Roman" panose="02020603050405020304" pitchFamily="18" charset="0"/>
                          <a:cs typeface="Times New Roman" panose="02020603050405020304" pitchFamily="18" charset="0"/>
                        </a:rPr>
                        <a:t> </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vi-VN" sz="1800" b="0" dirty="0">
                          <a:effectLst/>
                          <a:latin typeface="Times New Roman" panose="02020603050405020304" pitchFamily="18" charset="0"/>
                          <a:cs typeface="Times New Roman" panose="02020603050405020304" pitchFamily="18" charset="0"/>
                        </a:rPr>
                        <a:t>Vận tốc máu là gì?</a:t>
                      </a:r>
                      <a:endParaRPr lang="en-US" sz="18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800" b="0" dirty="0">
                          <a:effectLst/>
                          <a:latin typeface="Times New Roman" panose="02020603050405020304" pitchFamily="18" charset="0"/>
                          <a:cs typeface="Times New Roman" panose="02020603050405020304" pitchFamily="18" charset="0"/>
                        </a:rPr>
                        <a:t> </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vi-VN" sz="1800" b="0" dirty="0">
                          <a:effectLst/>
                          <a:latin typeface="Times New Roman" panose="02020603050405020304" pitchFamily="18" charset="0"/>
                          <a:cs typeface="Times New Roman" panose="02020603050405020304" pitchFamily="18" charset="0"/>
                        </a:rPr>
                        <a:t>Trao đổi chất giữa máu với tế bào được thực hiện nhờ loại mạch nào?</a:t>
                      </a:r>
                      <a:endParaRPr lang="en-US" sz="18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800" b="0" dirty="0">
                          <a:effectLst/>
                          <a:latin typeface="Times New Roman" panose="02020603050405020304" pitchFamily="18" charset="0"/>
                          <a:cs typeface="Times New Roman" panose="02020603050405020304" pitchFamily="18" charset="0"/>
                        </a:rPr>
                        <a:t> </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85670770"/>
                  </a:ext>
                </a:extLst>
              </a:tr>
              <a:tr h="1427390">
                <a:tc>
                  <a:txBody>
                    <a:bodyPr/>
                    <a:lstStyle/>
                    <a:p>
                      <a:pPr>
                        <a:lnSpc>
                          <a:spcPct val="107000"/>
                        </a:lnSpc>
                        <a:spcAft>
                          <a:spcPts val="800"/>
                        </a:spcAft>
                      </a:pPr>
                      <a:r>
                        <a:rPr lang="vi-VN" sz="1800" b="1">
                          <a:effectLst/>
                          <a:latin typeface="Times New Roman" panose="02020603050405020304" pitchFamily="18" charset="0"/>
                          <a:cs typeface="Times New Roman" panose="02020603050405020304" pitchFamily="18" charset="0"/>
                        </a:rPr>
                        <a:t>2</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US" sz="1800" b="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bao</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Huyết</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b="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vi-VN" sz="1800" b="0" dirty="0">
                          <a:effectLst/>
                          <a:latin typeface="Times New Roman" panose="02020603050405020304" pitchFamily="18" charset="0"/>
                          <a:cs typeface="Times New Roman" panose="02020603050405020304" pitchFamily="18" charset="0"/>
                        </a:rPr>
                        <a:t>Quan sát hình 10.9 hãy rút ra nhận xét về sự tương quan giữa  huyết áp, vận tốc màu và tổng tiết diện mạch</a:t>
                      </a:r>
                      <a:endParaRPr lang="en-US" sz="18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800" b="0" dirty="0">
                          <a:effectLst/>
                          <a:latin typeface="Times New Roman" panose="02020603050405020304" pitchFamily="18" charset="0"/>
                          <a:cs typeface="Times New Roman" panose="02020603050405020304" pitchFamily="18" charset="0"/>
                        </a:rPr>
                        <a:t> </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vi-VN" sz="1800" b="0" dirty="0">
                          <a:effectLst/>
                          <a:latin typeface="Times New Roman" panose="02020603050405020304" pitchFamily="18" charset="0"/>
                          <a:cs typeface="Times New Roman" panose="02020603050405020304" pitchFamily="18" charset="0"/>
                        </a:rPr>
                        <a:t>Trao đổi chất giữa máu với tế bào chịu sự ảnh hưởng của các yếu tố </a:t>
                      </a:r>
                      <a:r>
                        <a:rPr lang="vi-VN" sz="1800" b="0" dirty="0" smtClean="0">
                          <a:effectLst/>
                          <a:latin typeface="Times New Roman" panose="02020603050405020304" pitchFamily="18" charset="0"/>
                          <a:cs typeface="Times New Roman" panose="02020603050405020304" pitchFamily="18" charset="0"/>
                        </a:rPr>
                        <a:t>nào</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30506999"/>
                  </a:ext>
                </a:extLst>
              </a:tr>
              <a:tr h="1474191">
                <a:tc>
                  <a:txBody>
                    <a:bodyPr/>
                    <a:lstStyle/>
                    <a:p>
                      <a:pPr>
                        <a:lnSpc>
                          <a:spcPct val="107000"/>
                        </a:lnSpc>
                        <a:spcAft>
                          <a:spcPts val="800"/>
                        </a:spcAft>
                      </a:pPr>
                      <a:r>
                        <a:rPr lang="vi-VN" sz="1800" b="1">
                          <a:effectLst/>
                          <a:latin typeface="Times New Roman" panose="02020603050405020304" pitchFamily="18" charset="0"/>
                          <a:cs typeface="Times New Roman" panose="02020603050405020304" pitchFamily="18" charset="0"/>
                        </a:rPr>
                        <a:t>3</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vi-VN" sz="1800" b="0" dirty="0">
                          <a:effectLst/>
                          <a:latin typeface="Times New Roman" panose="02020603050405020304" pitchFamily="18" charset="0"/>
                          <a:cs typeface="Times New Roman" panose="02020603050405020304" pitchFamily="18" charset="0"/>
                        </a:rPr>
                        <a:t> </a:t>
                      </a: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Dựa vào hình 10.8 hãy mô tả sự biến động của huyết áp và giải thích tại sao có sự biến động đó. </a:t>
                      </a:r>
                      <a:endParaRPr kumimoji="0" lang="en-US"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vi-VN" sz="1800" b="0" dirty="0">
                          <a:effectLst/>
                          <a:latin typeface="Times New Roman" panose="02020603050405020304" pitchFamily="18" charset="0"/>
                          <a:cs typeface="Times New Roman" panose="02020603050405020304" pitchFamily="18" charset="0"/>
                        </a:rPr>
                        <a:t> </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vi-VN" sz="1800" b="0" dirty="0">
                          <a:effectLst/>
                          <a:latin typeface="Times New Roman" panose="02020603050405020304" pitchFamily="18" charset="0"/>
                          <a:cs typeface="Times New Roman" panose="02020603050405020304" pitchFamily="18" charset="0"/>
                        </a:rPr>
                        <a:t>Vận tốc máu trong mao mạch chậm nhất có ý nghĩa như thế nào đối với cơ thể?</a:t>
                      </a:r>
                      <a:endParaRPr lang="en-US" sz="1800" b="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1800" b="0" dirty="0">
                          <a:effectLst/>
                          <a:latin typeface="Times New Roman" panose="02020603050405020304" pitchFamily="18" charset="0"/>
                          <a:cs typeface="Times New Roman" panose="02020603050405020304" pitchFamily="18" charset="0"/>
                        </a:rPr>
                        <a:t> </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95274443"/>
                  </a:ext>
                </a:extLst>
              </a:tr>
            </a:tbl>
          </a:graphicData>
        </a:graphic>
      </p:graphicFrame>
      <p:sp>
        <p:nvSpPr>
          <p:cNvPr id="3" name="Rectangle 2"/>
          <p:cNvSpPr/>
          <p:nvPr/>
        </p:nvSpPr>
        <p:spPr>
          <a:xfrm>
            <a:off x="762000" y="579438"/>
            <a:ext cx="11430000" cy="830997"/>
          </a:xfrm>
          <a:prstGeom prst="rect">
            <a:avLst/>
          </a:prstGeom>
        </p:spPr>
        <p:txBody>
          <a:bodyPr wrap="square">
            <a:spAutoFit/>
          </a:bodyPr>
          <a:lstStyle/>
          <a:p>
            <a:r>
              <a:rPr lang="vi-VN" sz="2400" b="1" i="1" dirty="0">
                <a:solidFill>
                  <a:srgbClr val="FF0000"/>
                </a:solidFill>
                <a:latin typeface="Times New Roman" panose="02020603050405020304" pitchFamily="18" charset="0"/>
                <a:ea typeface="Times New Roman" panose="02020603050405020304" pitchFamily="18" charset="0"/>
              </a:rPr>
              <a:t>Các nhóm đọc SGK thảo luận các nội dung và hoàn thành phiếu học tập số </a:t>
            </a:r>
            <a:r>
              <a:rPr lang="en-US" sz="2400" b="1" i="1" dirty="0" smtClean="0">
                <a:solidFill>
                  <a:srgbClr val="FF0000"/>
                </a:solidFill>
                <a:latin typeface="Times New Roman" panose="02020603050405020304" pitchFamily="18" charset="0"/>
                <a:ea typeface="Times New Roman" panose="02020603050405020304" pitchFamily="18" charset="0"/>
              </a:rPr>
              <a:t>4,5,6</a:t>
            </a:r>
            <a:r>
              <a:rPr lang="vi-VN" sz="2400" b="1" i="1" dirty="0" smtClean="0">
                <a:solidFill>
                  <a:srgbClr val="FF0000"/>
                </a:solidFill>
                <a:latin typeface="Times New Roman" panose="02020603050405020304" pitchFamily="18" charset="0"/>
                <a:ea typeface="Times New Roman" panose="02020603050405020304" pitchFamily="18" charset="0"/>
              </a:rPr>
              <a:t> </a:t>
            </a:r>
            <a:r>
              <a:rPr lang="vi-VN" sz="2400" b="1" i="1" dirty="0">
                <a:solidFill>
                  <a:srgbClr val="FF0000"/>
                </a:solidFill>
                <a:latin typeface="Times New Roman" panose="02020603050405020304" pitchFamily="18" charset="0"/>
                <a:ea typeface="Times New Roman" panose="02020603050405020304" pitchFamily="18" charset="0"/>
              </a:rPr>
              <a:t>trong </a:t>
            </a:r>
            <a:r>
              <a:rPr lang="en-US" sz="2400" b="1" i="1" dirty="0" smtClean="0">
                <a:solidFill>
                  <a:srgbClr val="FF0000"/>
                </a:solidFill>
                <a:latin typeface="Times New Roman" panose="02020603050405020304" pitchFamily="18" charset="0"/>
                <a:ea typeface="Times New Roman" panose="02020603050405020304" pitchFamily="18" charset="0"/>
              </a:rPr>
              <a:t>3 </a:t>
            </a:r>
            <a:r>
              <a:rPr lang="en-US" sz="2400" b="1" i="1" dirty="0" err="1" smtClean="0">
                <a:solidFill>
                  <a:srgbClr val="FF0000"/>
                </a:solidFill>
                <a:latin typeface="Times New Roman" panose="02020603050405020304" pitchFamily="18" charset="0"/>
                <a:ea typeface="Times New Roman" panose="02020603050405020304" pitchFamily="18" charset="0"/>
              </a:rPr>
              <a:t>phút</a:t>
            </a:r>
            <a:r>
              <a:rPr lang="vi-VN" sz="2400" b="1" i="1" dirty="0" smtClean="0">
                <a:solidFill>
                  <a:srgbClr val="FF0000"/>
                </a:solidFill>
                <a:latin typeface="Times New Roman" panose="02020603050405020304" pitchFamily="18" charset="0"/>
                <a:ea typeface="Times New Roman" panose="02020603050405020304" pitchFamily="18" charset="0"/>
              </a:rPr>
              <a:t>.</a:t>
            </a:r>
            <a:endParaRPr lang="en-US" sz="2400" b="1" dirty="0">
              <a:solidFill>
                <a:srgbClr val="FF0000"/>
              </a:solidFill>
            </a:endParaRPr>
          </a:p>
        </p:txBody>
      </p:sp>
    </p:spTree>
    <p:extLst>
      <p:ext uri="{BB962C8B-B14F-4D97-AF65-F5344CB8AC3E}">
        <p14:creationId xmlns:p14="http://schemas.microsoft.com/office/powerpoint/2010/main" val="1638736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2" name="Text Box 8"/>
          <p:cNvSpPr txBox="1">
            <a:spLocks noChangeArrowheads="1"/>
          </p:cNvSpPr>
          <p:nvPr/>
        </p:nvSpPr>
        <p:spPr bwMode="auto">
          <a:xfrm>
            <a:off x="666753" y="0"/>
            <a:ext cx="4914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b="1" dirty="0">
                <a:solidFill>
                  <a:srgbClr val="0000FF"/>
                </a:solidFill>
                <a:latin typeface="Times New Roman" panose="02020603050405020304" pitchFamily="18" charset="0"/>
              </a:rPr>
              <a:t>2. </a:t>
            </a:r>
            <a:r>
              <a:rPr lang="en-US" altLang="en-US" b="1" dirty="0" err="1">
                <a:solidFill>
                  <a:srgbClr val="0000FF"/>
                </a:solidFill>
                <a:latin typeface="Times New Roman" panose="02020603050405020304" pitchFamily="18" charset="0"/>
              </a:rPr>
              <a:t>Hoạt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động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của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hệ</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mạch</a:t>
            </a:r>
            <a:endParaRPr lang="en-US" altLang="en-US" b="1" dirty="0">
              <a:solidFill>
                <a:srgbClr val="0000FF"/>
              </a:solidFill>
              <a:latin typeface="Times New Roman" panose="02020603050405020304" pitchFamily="18" charset="0"/>
            </a:endParaRPr>
          </a:p>
        </p:txBody>
      </p:sp>
      <p:sp>
        <p:nvSpPr>
          <p:cNvPr id="3" name="Rectangle 2"/>
          <p:cNvSpPr/>
          <p:nvPr/>
        </p:nvSpPr>
        <p:spPr>
          <a:xfrm>
            <a:off x="771504" y="653840"/>
            <a:ext cx="11277600" cy="1200329"/>
          </a:xfrm>
          <a:prstGeom prst="rect">
            <a:avLst/>
          </a:prstGeom>
        </p:spPr>
        <p:txBody>
          <a:bodyPr wrap="square">
            <a:spAutoFit/>
          </a:bodyPr>
          <a:lstStyle/>
          <a:p>
            <a:pPr algn="ctr"/>
            <a:r>
              <a:rPr lang="en-US" sz="2400" b="1" i="1" dirty="0" smtClean="0">
                <a:solidFill>
                  <a:srgbClr val="FF0000"/>
                </a:solidFill>
                <a:latin typeface="Times New Roman" panose="02020603050405020304" pitchFamily="18" charset="0"/>
                <a:ea typeface="Times New Roman" panose="02020603050405020304" pitchFamily="18" charset="0"/>
              </a:rPr>
              <a:t>PHIẾU HỌC TẬP SỐ 4 (</a:t>
            </a:r>
            <a:r>
              <a:rPr lang="en-US" sz="2400" b="1" i="1" dirty="0" err="1" smtClean="0">
                <a:solidFill>
                  <a:srgbClr val="FF0000"/>
                </a:solidFill>
                <a:latin typeface="Times New Roman" panose="02020603050405020304" pitchFamily="18" charset="0"/>
                <a:ea typeface="Times New Roman" panose="02020603050405020304" pitchFamily="18" charset="0"/>
              </a:rPr>
              <a:t>Nhóm</a:t>
            </a:r>
            <a:r>
              <a:rPr lang="en-US" sz="2400" b="1" i="1" dirty="0" smtClean="0">
                <a:solidFill>
                  <a:srgbClr val="FF0000"/>
                </a:solidFill>
                <a:latin typeface="Times New Roman" panose="02020603050405020304" pitchFamily="18" charset="0"/>
                <a:ea typeface="Times New Roman" panose="02020603050405020304" pitchFamily="18" charset="0"/>
              </a:rPr>
              <a:t> 1,2)</a:t>
            </a:r>
          </a:p>
          <a:p>
            <a:r>
              <a:rPr lang="en-US" sz="2400" b="1" i="1" dirty="0" err="1" smtClean="0">
                <a:solidFill>
                  <a:srgbClr val="FF0000"/>
                </a:solidFill>
                <a:latin typeface="Times New Roman" panose="02020603050405020304" pitchFamily="18" charset="0"/>
                <a:ea typeface="Times New Roman" panose="02020603050405020304" pitchFamily="18" charset="0"/>
              </a:rPr>
              <a:t>Hãy</a:t>
            </a:r>
            <a:r>
              <a:rPr lang="en-US" sz="2400" b="1" i="1" dirty="0" smtClean="0">
                <a:solidFill>
                  <a:srgbClr val="FF0000"/>
                </a:solidFill>
                <a:latin typeface="Times New Roman" panose="02020603050405020304" pitchFamily="18" charset="0"/>
                <a:ea typeface="Times New Roman" panose="02020603050405020304" pitchFamily="18" charset="0"/>
              </a:rPr>
              <a:t> </a:t>
            </a:r>
            <a:r>
              <a:rPr lang="vi-VN" sz="2400" b="1" i="1" dirty="0" smtClean="0">
                <a:solidFill>
                  <a:srgbClr val="FF0000"/>
                </a:solidFill>
                <a:latin typeface="Times New Roman" panose="02020603050405020304" pitchFamily="18" charset="0"/>
                <a:ea typeface="Times New Roman" panose="02020603050405020304" pitchFamily="18" charset="0"/>
              </a:rPr>
              <a:t>đọc </a:t>
            </a:r>
            <a:r>
              <a:rPr lang="en-US" sz="2400" b="1" i="1" dirty="0" err="1" smtClean="0">
                <a:solidFill>
                  <a:srgbClr val="FF0000"/>
                </a:solidFill>
                <a:latin typeface="Times New Roman" panose="02020603050405020304" pitchFamily="18" charset="0"/>
                <a:ea typeface="Times New Roman" panose="02020603050405020304" pitchFamily="18" charset="0"/>
              </a:rPr>
              <a:t>thông</a:t>
            </a:r>
            <a:r>
              <a:rPr lang="en-US" sz="2400" b="1" i="1" dirty="0" smtClean="0">
                <a:solidFill>
                  <a:srgbClr val="FF0000"/>
                </a:solidFill>
                <a:latin typeface="Times New Roman" panose="02020603050405020304" pitchFamily="18" charset="0"/>
                <a:ea typeface="Times New Roman" panose="02020603050405020304" pitchFamily="18" charset="0"/>
              </a:rPr>
              <a:t> tin </a:t>
            </a:r>
            <a:r>
              <a:rPr lang="vi-VN" sz="2400" b="1" i="1" dirty="0" smtClean="0">
                <a:solidFill>
                  <a:srgbClr val="FF0000"/>
                </a:solidFill>
                <a:latin typeface="Times New Roman" panose="02020603050405020304" pitchFamily="18" charset="0"/>
                <a:ea typeface="Times New Roman" panose="02020603050405020304" pitchFamily="18" charset="0"/>
              </a:rPr>
              <a:t>SGK </a:t>
            </a:r>
            <a:r>
              <a:rPr lang="vi-VN" sz="2400" b="1" i="1" dirty="0">
                <a:solidFill>
                  <a:srgbClr val="FF0000"/>
                </a:solidFill>
                <a:latin typeface="Times New Roman" panose="02020603050405020304" pitchFamily="18" charset="0"/>
                <a:ea typeface="Times New Roman" panose="02020603050405020304" pitchFamily="18" charset="0"/>
              </a:rPr>
              <a:t>thảo luận các nội dung và hoàn thành phiếu học tập số </a:t>
            </a:r>
            <a:r>
              <a:rPr lang="en-US" sz="2400" b="1" i="1" dirty="0" smtClean="0">
                <a:solidFill>
                  <a:srgbClr val="FF0000"/>
                </a:solidFill>
                <a:latin typeface="Times New Roman" panose="02020603050405020304" pitchFamily="18" charset="0"/>
                <a:ea typeface="Times New Roman" panose="02020603050405020304" pitchFamily="18" charset="0"/>
              </a:rPr>
              <a:t>4 </a:t>
            </a:r>
            <a:r>
              <a:rPr lang="vi-VN" sz="2400" b="1" i="1" dirty="0" smtClean="0">
                <a:solidFill>
                  <a:srgbClr val="FF0000"/>
                </a:solidFill>
                <a:latin typeface="Times New Roman" panose="02020603050405020304" pitchFamily="18" charset="0"/>
                <a:ea typeface="Times New Roman" panose="02020603050405020304" pitchFamily="18" charset="0"/>
              </a:rPr>
              <a:t>trong </a:t>
            </a:r>
            <a:r>
              <a:rPr lang="en-US" sz="2400" b="1" i="1" dirty="0" smtClean="0">
                <a:solidFill>
                  <a:srgbClr val="FF0000"/>
                </a:solidFill>
                <a:latin typeface="Times New Roman" panose="02020603050405020304" pitchFamily="18" charset="0"/>
                <a:ea typeface="Times New Roman" panose="02020603050405020304" pitchFamily="18" charset="0"/>
              </a:rPr>
              <a:t>3 </a:t>
            </a:r>
            <a:r>
              <a:rPr lang="en-US" sz="2400" b="1" i="1" dirty="0" err="1" smtClean="0">
                <a:solidFill>
                  <a:srgbClr val="FF0000"/>
                </a:solidFill>
                <a:latin typeface="Times New Roman" panose="02020603050405020304" pitchFamily="18" charset="0"/>
                <a:ea typeface="Times New Roman" panose="02020603050405020304" pitchFamily="18" charset="0"/>
              </a:rPr>
              <a:t>phút</a:t>
            </a:r>
            <a:r>
              <a:rPr lang="vi-VN" sz="2400" b="1" i="1" dirty="0" smtClean="0">
                <a:solidFill>
                  <a:srgbClr val="FF0000"/>
                </a:solidFill>
                <a:latin typeface="Times New Roman" panose="02020603050405020304" pitchFamily="18" charset="0"/>
                <a:ea typeface="Times New Roman" panose="02020603050405020304" pitchFamily="18" charset="0"/>
              </a:rPr>
              <a:t>.</a:t>
            </a:r>
            <a:endParaRPr lang="en-US" sz="2400" b="1" dirty="0">
              <a:solidFill>
                <a:srgbClr val="FF0000"/>
              </a:solidFill>
            </a:endParaRPr>
          </a:p>
        </p:txBody>
      </p:sp>
      <p:sp>
        <p:nvSpPr>
          <p:cNvPr id="6" name="Rectangle 5"/>
          <p:cNvSpPr/>
          <p:nvPr/>
        </p:nvSpPr>
        <p:spPr>
          <a:xfrm>
            <a:off x="1195392" y="1957217"/>
            <a:ext cx="10082212" cy="5085879"/>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Huyết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áp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là</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gì</a:t>
            </a:r>
            <a:r>
              <a:rPr lang="en-US" sz="2400" dirty="0" smtClean="0">
                <a:solidFill>
                  <a:srgbClr val="002060"/>
                </a:solidFill>
                <a:latin typeface="Times New Roman" pitchFamily="18" charset="0"/>
                <a:cs typeface="Times New Roman" pitchFamily="18" charset="0"/>
              </a:rPr>
              <a:t>?</a:t>
            </a:r>
          </a:p>
          <a:p>
            <a:r>
              <a:rPr lang="en-US" sz="2400" dirty="0" smtClean="0">
                <a:solidFill>
                  <a:srgbClr val="002060"/>
                </a:solidFill>
              </a:rPr>
              <a:t>------------------------------------------------------------------------------------------------------------------------------------------------------------------------------------------------------------------</a:t>
            </a:r>
            <a:r>
              <a:rPr lang="en-US" sz="2400" dirty="0" smtClean="0">
                <a:solidFill>
                  <a:srgbClr val="002060"/>
                </a:solidFill>
                <a:latin typeface="Times New Roman" pitchFamily="18" charset="0"/>
                <a:cs typeface="Times New Roman" pitchFamily="18" charset="0"/>
              </a:rPr>
              <a:t>* Ở </a:t>
            </a:r>
            <a:r>
              <a:rPr lang="en-US" sz="2400" dirty="0" err="1" smtClean="0">
                <a:solidFill>
                  <a:srgbClr val="002060"/>
                </a:solidFill>
                <a:latin typeface="Times New Roman" pitchFamily="18" charset="0"/>
                <a:cs typeface="Times New Roman" pitchFamily="18" charset="0"/>
              </a:rPr>
              <a:t>người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trưởng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thành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bình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thường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giá</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trị</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huyết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áp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đạt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bao</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nhiêu</a:t>
            </a:r>
            <a:r>
              <a:rPr lang="en-US" sz="2400" dirty="0" smtClean="0">
                <a:solidFill>
                  <a:srgbClr val="002060"/>
                </a:solidFill>
                <a:latin typeface="Times New Roman" pitchFamily="18" charset="0"/>
                <a:cs typeface="Times New Roman" pitchFamily="18" charset="0"/>
              </a:rPr>
              <a:t>?</a:t>
            </a:r>
          </a:p>
          <a:p>
            <a:pPr lvl="0">
              <a:lnSpc>
                <a:spcPct val="107000"/>
              </a:lnSpc>
              <a:spcAft>
                <a:spcPts val="800"/>
              </a:spcAft>
            </a:pPr>
            <a:r>
              <a:rPr lang="en-US" sz="2400" b="1"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Giá</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trị</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huyết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áp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phụ</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thuộc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yếu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tố</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nào</a:t>
            </a:r>
            <a:r>
              <a:rPr lang="en-US" sz="2400" dirty="0">
                <a:solidFill>
                  <a:srgbClr val="00206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 </a:t>
            </a:r>
          </a:p>
          <a:p>
            <a:pPr lvl="0">
              <a:lnSpc>
                <a:spcPct val="107000"/>
              </a:lnSpc>
              <a:spcAft>
                <a:spcPts val="800"/>
              </a:spcAft>
            </a:pPr>
            <a:r>
              <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Times New Roman" pitchFamily="18" charset="0"/>
              <a:cs typeface="Times New Roman" pitchFamily="18" charset="0"/>
            </a:endParaRPr>
          </a:p>
          <a:p>
            <a:pPr lvl="0">
              <a:spcAft>
                <a:spcPts val="800"/>
              </a:spcAft>
            </a:pPr>
            <a:r>
              <a:rPr lang="en-US" sz="2400" b="1" dirty="0" smtClean="0">
                <a:solidFill>
                  <a:srgbClr val="FF000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Hãy</a:t>
            </a:r>
            <a:r>
              <a:rPr lang="en-US" sz="2400" dirty="0" smtClean="0">
                <a:solidFill>
                  <a:srgbClr val="002060"/>
                </a:solidFill>
                <a:latin typeface="Times New Roman" pitchFamily="18" charset="0"/>
                <a:cs typeface="Times New Roman"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mô tả sự biến động của huyết áp</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trong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hệ</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mạch</a:t>
            </a:r>
            <a:r>
              <a:rPr lang="vi-VN" sz="2400" dirty="0" smtClean="0">
                <a:solidFill>
                  <a:prstClr val="black"/>
                </a:solidFill>
                <a:latin typeface="Times New Roman" panose="02020603050405020304" pitchFamily="18" charset="0"/>
                <a:cs typeface="Times New Roman" panose="02020603050405020304" pitchFamily="18" charset="0"/>
              </a:rPr>
              <a:t> và giải thích tại sao có sự biến động đó. </a:t>
            </a:r>
            <a:endParaRPr lang="en-US" sz="2400" dirty="0" smtClean="0">
              <a:solidFill>
                <a:prstClr val="black"/>
              </a:solidFill>
              <a:latin typeface="Times New Roman" panose="02020603050405020304" pitchFamily="18" charset="0"/>
              <a:cs typeface="Times New Roman" panose="02020603050405020304" pitchFamily="18" charset="0"/>
            </a:endParaRPr>
          </a:p>
          <a:p>
            <a:pPr lvl="0">
              <a:lnSpc>
                <a:spcPct val="107000"/>
              </a:lnSpc>
              <a:spcAft>
                <a:spcPts val="800"/>
              </a:spcAft>
            </a:pPr>
            <a:r>
              <a:rPr lang="en-US"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08939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9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2" name="Text Box 8"/>
          <p:cNvSpPr txBox="1">
            <a:spLocks noChangeArrowheads="1"/>
          </p:cNvSpPr>
          <p:nvPr/>
        </p:nvSpPr>
        <p:spPr bwMode="auto">
          <a:xfrm>
            <a:off x="393120" y="152400"/>
            <a:ext cx="4914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b="1" dirty="0">
                <a:solidFill>
                  <a:srgbClr val="0000FF"/>
                </a:solidFill>
                <a:latin typeface="Times New Roman" panose="02020603050405020304" pitchFamily="18" charset="0"/>
              </a:rPr>
              <a:t>2. </a:t>
            </a:r>
            <a:r>
              <a:rPr lang="en-US" altLang="en-US" b="1" dirty="0" err="1">
                <a:solidFill>
                  <a:srgbClr val="0000FF"/>
                </a:solidFill>
                <a:latin typeface="Times New Roman" panose="02020603050405020304" pitchFamily="18" charset="0"/>
              </a:rPr>
              <a:t>Hoạt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động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của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hệ</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mạch</a:t>
            </a:r>
            <a:endParaRPr lang="en-US" altLang="en-US" b="1" dirty="0">
              <a:solidFill>
                <a:srgbClr val="0000FF"/>
              </a:solidFill>
              <a:latin typeface="Times New Roman" panose="02020603050405020304" pitchFamily="18" charset="0"/>
            </a:endParaRPr>
          </a:p>
        </p:txBody>
      </p:sp>
      <p:sp>
        <p:nvSpPr>
          <p:cNvPr id="129036" name="Text Box 12"/>
          <p:cNvSpPr txBox="1">
            <a:spLocks noChangeArrowheads="1"/>
          </p:cNvSpPr>
          <p:nvPr/>
        </p:nvSpPr>
        <p:spPr bwMode="auto">
          <a:xfrm>
            <a:off x="406975" y="994383"/>
            <a:ext cx="3600452" cy="683264"/>
          </a:xfrm>
          <a:prstGeom prst="rect">
            <a:avLst/>
          </a:prstGeom>
          <a:solidFill>
            <a:schemeClr val="accent4">
              <a:lumMod val="20000"/>
              <a:lumOff val="8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10000"/>
              </a:spcBef>
              <a:spcAft>
                <a:spcPct val="10000"/>
              </a:spcAft>
              <a:buFontTx/>
              <a:buNone/>
            </a:pPr>
            <a:r>
              <a:rPr lang="en-US" altLang="en-US" b="1" dirty="0" err="1">
                <a:solidFill>
                  <a:srgbClr val="002060"/>
                </a:solidFill>
                <a:latin typeface="Times New Roman" panose="02020603050405020304" pitchFamily="18" charset="0"/>
                <a:cs typeface="Times New Roman" panose="02020603050405020304" pitchFamily="18" charset="0"/>
              </a:rPr>
              <a:t>Huyết</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áp</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là</a:t>
            </a: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err="1">
                <a:solidFill>
                  <a:srgbClr val="002060"/>
                </a:solidFill>
                <a:latin typeface="Times New Roman" panose="02020603050405020304" pitchFamily="18" charset="0"/>
                <a:cs typeface="Times New Roman" panose="02020603050405020304" pitchFamily="18" charset="0"/>
              </a:rPr>
              <a:t>gì</a:t>
            </a:r>
            <a:r>
              <a:rPr lang="en-US" altLang="en-US" b="1" dirty="0">
                <a:solidFill>
                  <a:srgbClr val="002060"/>
                </a:solidFill>
                <a:latin typeface="Times New Roman" panose="02020603050405020304" pitchFamily="18" charset="0"/>
                <a:cs typeface="Times New Roman" panose="02020603050405020304" pitchFamily="18" charset="0"/>
              </a:rPr>
              <a:t>?</a:t>
            </a:r>
          </a:p>
        </p:txBody>
      </p:sp>
      <p:pic>
        <p:nvPicPr>
          <p:cNvPr id="25604" name="Picture 13" descr="HPOS42010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1524000"/>
            <a:ext cx="3733799"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a16="http://schemas.microsoft.com/office/drawing/2014/main" xmlns="" id="{A2144FCE-9032-4EE8-7D2D-DC96E85A4E40}"/>
              </a:ext>
            </a:extLst>
          </p:cNvPr>
          <p:cNvPicPr/>
          <p:nvPr/>
        </p:nvPicPr>
        <p:blipFill rotWithShape="1">
          <a:blip r:embed="rId3">
            <a:extLst>
              <a:ext uri="{28A0092B-C50C-407E-A947-70E740481C1C}">
                <a14:useLocalDpi xmlns:a14="http://schemas.microsoft.com/office/drawing/2010/main" val="0"/>
              </a:ext>
            </a:extLst>
          </a:blip>
          <a:srcRect t="21127" r="30572"/>
          <a:stretch/>
        </p:blipFill>
        <p:spPr bwMode="auto">
          <a:xfrm>
            <a:off x="1752600" y="3276600"/>
            <a:ext cx="4495800" cy="3124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7776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129036"/>
                                        </p:tgtEl>
                                        <p:attrNameLst>
                                          <p:attrName>ppt_x</p:attrName>
                                        </p:attrNameLst>
                                      </p:cBhvr>
                                      <p:tavLst>
                                        <p:tav tm="0">
                                          <p:val>
                                            <p:strVal val="ppt_x"/>
                                          </p:val>
                                        </p:tav>
                                        <p:tav tm="100000">
                                          <p:val>
                                            <p:strVal val="ppt_x"/>
                                          </p:val>
                                        </p:tav>
                                      </p:tavLst>
                                    </p:anim>
                                    <p:anim calcmode="lin" valueType="num">
                                      <p:cBhvr additive="base">
                                        <p:cTn id="15" dur="500"/>
                                        <p:tgtEl>
                                          <p:spTgt spid="129036"/>
                                        </p:tgtEl>
                                        <p:attrNameLst>
                                          <p:attrName>ppt_y</p:attrName>
                                        </p:attrNameLst>
                                      </p:cBhvr>
                                      <p:tavLst>
                                        <p:tav tm="0">
                                          <p:val>
                                            <p:strVal val="ppt_y"/>
                                          </p:val>
                                        </p:tav>
                                        <p:tav tm="100000">
                                          <p:val>
                                            <p:strVal val="1+ppt_h/2"/>
                                          </p:val>
                                        </p:tav>
                                      </p:tavLst>
                                    </p:anim>
                                    <p:set>
                                      <p:cBhvr>
                                        <p:cTn id="16" dur="1" fill="hold">
                                          <p:stCondLst>
                                            <p:cond delay="499"/>
                                          </p:stCondLst>
                                        </p:cTn>
                                        <p:tgtEl>
                                          <p:spTgt spid="129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p:bldP spid="129036" grpId="0" animBg="1"/>
      <p:bldP spid="12903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328" name="Picture 48" descr="HPOS4201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524000"/>
            <a:ext cx="259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29" name="Text Box 49"/>
          <p:cNvSpPr txBox="1">
            <a:spLocks noChangeArrowheads="1"/>
          </p:cNvSpPr>
          <p:nvPr/>
        </p:nvSpPr>
        <p:spPr bwMode="auto">
          <a:xfrm>
            <a:off x="1978816" y="2133600"/>
            <a:ext cx="5183984"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10000"/>
              </a:spcBef>
              <a:spcAft>
                <a:spcPct val="10000"/>
              </a:spcAft>
              <a:buFontTx/>
              <a:buNone/>
              <a:defRPr/>
            </a:pPr>
            <a:r>
              <a:rPr lang="en-US" altLang="en-US" sz="3100" b="1" u="sng"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Khái</a:t>
            </a:r>
            <a:r>
              <a:rPr lang="en-US" altLang="en-US" sz="31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100" b="1" u="sng"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niệm</a:t>
            </a:r>
            <a:r>
              <a:rPr lang="en-US" altLang="en-US" sz="31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100" dirty="0" err="1">
                <a:solidFill>
                  <a:prstClr val="black"/>
                </a:solidFill>
                <a:latin typeface="Times New Roman" panose="02020603050405020304" pitchFamily="18" charset="0"/>
                <a:cs typeface="Times New Roman" panose="02020603050405020304" pitchFamily="18" charset="0"/>
              </a:rPr>
              <a:t>Là</a:t>
            </a:r>
            <a:r>
              <a:rPr lang="en-US" altLang="en-US" sz="3100" dirty="0">
                <a:solidFill>
                  <a:prstClr val="black"/>
                </a:solidFill>
                <a:latin typeface="Times New Roman" panose="02020603050405020304" pitchFamily="18" charset="0"/>
                <a:cs typeface="Times New Roman" panose="02020603050405020304" pitchFamily="18" charset="0"/>
              </a:rPr>
              <a:t> </a:t>
            </a:r>
            <a:r>
              <a:rPr lang="en-US" altLang="en-US" sz="3100" dirty="0" err="1">
                <a:solidFill>
                  <a:prstClr val="black"/>
                </a:solidFill>
                <a:latin typeface="Times New Roman" panose="02020603050405020304" pitchFamily="18" charset="0"/>
                <a:cs typeface="Times New Roman" panose="02020603050405020304" pitchFamily="18" charset="0"/>
              </a:rPr>
              <a:t>áp</a:t>
            </a:r>
            <a:r>
              <a:rPr lang="en-US" altLang="en-US" sz="3100" dirty="0">
                <a:solidFill>
                  <a:prstClr val="black"/>
                </a:solidFill>
                <a:latin typeface="Times New Roman" panose="02020603050405020304" pitchFamily="18" charset="0"/>
                <a:cs typeface="Times New Roman" panose="02020603050405020304" pitchFamily="18" charset="0"/>
              </a:rPr>
              <a:t> </a:t>
            </a:r>
            <a:r>
              <a:rPr lang="en-US" altLang="en-US" sz="3100" dirty="0" err="1">
                <a:solidFill>
                  <a:prstClr val="black"/>
                </a:solidFill>
                <a:latin typeface="Times New Roman" panose="02020603050405020304" pitchFamily="18" charset="0"/>
                <a:cs typeface="Times New Roman" panose="02020603050405020304" pitchFamily="18" charset="0"/>
              </a:rPr>
              <a:t>lực</a:t>
            </a:r>
            <a:r>
              <a:rPr lang="en-US" altLang="en-US" sz="3100" dirty="0">
                <a:solidFill>
                  <a:prstClr val="black"/>
                </a:solidFill>
                <a:latin typeface="Times New Roman" panose="02020603050405020304" pitchFamily="18" charset="0"/>
                <a:cs typeface="Times New Roman" panose="02020603050405020304" pitchFamily="18" charset="0"/>
              </a:rPr>
              <a:t> </a:t>
            </a:r>
            <a:r>
              <a:rPr lang="en-US" altLang="en-US" sz="3100" dirty="0" err="1" smtClean="0">
                <a:solidFill>
                  <a:prstClr val="black"/>
                </a:solidFill>
                <a:latin typeface="Times New Roman" panose="02020603050405020304" pitchFamily="18" charset="0"/>
                <a:cs typeface="Times New Roman" panose="02020603050405020304" pitchFamily="18" charset="0"/>
              </a:rPr>
              <a:t>của</a:t>
            </a:r>
            <a:r>
              <a:rPr lang="en-US" altLang="en-US" sz="3100" dirty="0" smtClean="0">
                <a:solidFill>
                  <a:prstClr val="black"/>
                </a:solidFill>
                <a:latin typeface="Times New Roman" panose="02020603050405020304" pitchFamily="18" charset="0"/>
                <a:cs typeface="Times New Roman" panose="02020603050405020304" pitchFamily="18" charset="0"/>
              </a:rPr>
              <a:t> </a:t>
            </a:r>
            <a:r>
              <a:rPr lang="en-US" altLang="en-US" sz="3100" dirty="0" err="1" smtClean="0">
                <a:solidFill>
                  <a:prstClr val="black"/>
                </a:solidFill>
                <a:latin typeface="Times New Roman" panose="02020603050405020304" pitchFamily="18" charset="0"/>
                <a:cs typeface="Times New Roman" panose="02020603050405020304" pitchFamily="18" charset="0"/>
              </a:rPr>
              <a:t>máu</a:t>
            </a:r>
            <a:r>
              <a:rPr lang="en-US" altLang="en-US" sz="3100" dirty="0" smtClean="0">
                <a:solidFill>
                  <a:prstClr val="black"/>
                </a:solidFill>
                <a:latin typeface="Times New Roman" panose="02020603050405020304" pitchFamily="18" charset="0"/>
                <a:cs typeface="Times New Roman" panose="02020603050405020304" pitchFamily="18" charset="0"/>
              </a:rPr>
              <a:t> </a:t>
            </a:r>
            <a:r>
              <a:rPr lang="en-US" altLang="en-US" sz="3100" dirty="0" err="1">
                <a:solidFill>
                  <a:prstClr val="black"/>
                </a:solidFill>
                <a:latin typeface="Times New Roman" panose="02020603050405020304" pitchFamily="18" charset="0"/>
                <a:cs typeface="Times New Roman" panose="02020603050405020304" pitchFamily="18" charset="0"/>
              </a:rPr>
              <a:t>tác</a:t>
            </a:r>
            <a:r>
              <a:rPr lang="en-US" altLang="en-US" sz="3100" dirty="0">
                <a:solidFill>
                  <a:prstClr val="black"/>
                </a:solidFill>
                <a:latin typeface="Times New Roman" panose="02020603050405020304" pitchFamily="18" charset="0"/>
                <a:cs typeface="Times New Roman" panose="02020603050405020304" pitchFamily="18" charset="0"/>
              </a:rPr>
              <a:t> </a:t>
            </a:r>
            <a:r>
              <a:rPr lang="en-US" altLang="en-US" sz="3100" dirty="0" err="1" smtClean="0">
                <a:solidFill>
                  <a:prstClr val="black"/>
                </a:solidFill>
                <a:latin typeface="Times New Roman" panose="02020603050405020304" pitchFamily="18" charset="0"/>
                <a:cs typeface="Times New Roman" panose="02020603050405020304" pitchFamily="18" charset="0"/>
              </a:rPr>
              <a:t>động</a:t>
            </a:r>
            <a:r>
              <a:rPr lang="en-US" altLang="en-US" sz="3100" dirty="0" smtClean="0">
                <a:solidFill>
                  <a:prstClr val="black"/>
                </a:solidFill>
                <a:latin typeface="Times New Roman" panose="02020603050405020304" pitchFamily="18" charset="0"/>
                <a:cs typeface="Times New Roman" panose="02020603050405020304" pitchFamily="18" charset="0"/>
              </a:rPr>
              <a:t> </a:t>
            </a:r>
            <a:r>
              <a:rPr lang="en-US" altLang="en-US" sz="3100" dirty="0" err="1">
                <a:solidFill>
                  <a:prstClr val="black"/>
                </a:solidFill>
                <a:latin typeface="Times New Roman" panose="02020603050405020304" pitchFamily="18" charset="0"/>
                <a:cs typeface="Times New Roman" panose="02020603050405020304" pitchFamily="18" charset="0"/>
              </a:rPr>
              <a:t>lên</a:t>
            </a:r>
            <a:r>
              <a:rPr lang="en-US" altLang="en-US" sz="3100" dirty="0">
                <a:solidFill>
                  <a:prstClr val="black"/>
                </a:solidFill>
                <a:latin typeface="Times New Roman" panose="02020603050405020304" pitchFamily="18" charset="0"/>
                <a:cs typeface="Times New Roman" panose="02020603050405020304" pitchFamily="18" charset="0"/>
              </a:rPr>
              <a:t> </a:t>
            </a:r>
            <a:r>
              <a:rPr lang="en-US" altLang="en-US" sz="3100" dirty="0" err="1">
                <a:solidFill>
                  <a:prstClr val="black"/>
                </a:solidFill>
                <a:latin typeface="Times New Roman" panose="02020603050405020304" pitchFamily="18" charset="0"/>
                <a:cs typeface="Times New Roman" panose="02020603050405020304" pitchFamily="18" charset="0"/>
              </a:rPr>
              <a:t>thành</a:t>
            </a:r>
            <a:r>
              <a:rPr lang="en-US" altLang="en-US" sz="3100" dirty="0">
                <a:solidFill>
                  <a:prstClr val="black"/>
                </a:solidFill>
                <a:latin typeface="Times New Roman" panose="02020603050405020304" pitchFamily="18" charset="0"/>
                <a:cs typeface="Times New Roman" panose="02020603050405020304" pitchFamily="18" charset="0"/>
              </a:rPr>
              <a:t> </a:t>
            </a:r>
            <a:r>
              <a:rPr lang="en-US" altLang="en-US" sz="3100" dirty="0" err="1" smtClean="0">
                <a:solidFill>
                  <a:prstClr val="black"/>
                </a:solidFill>
                <a:latin typeface="Times New Roman" panose="02020603050405020304" pitchFamily="18" charset="0"/>
                <a:cs typeface="Times New Roman" panose="02020603050405020304" pitchFamily="18" charset="0"/>
              </a:rPr>
              <a:t>mạch</a:t>
            </a:r>
            <a:r>
              <a:rPr lang="en-US" altLang="en-US" sz="3100" dirty="0" smtClean="0">
                <a:solidFill>
                  <a:prstClr val="black"/>
                </a:solidFill>
                <a:latin typeface="Times New Roman" panose="02020603050405020304" pitchFamily="18" charset="0"/>
                <a:cs typeface="Times New Roman" panose="02020603050405020304" pitchFamily="18" charset="0"/>
              </a:rPr>
              <a:t>.</a:t>
            </a:r>
            <a:endParaRPr lang="en-US" altLang="en-US" sz="3100" dirty="0">
              <a:solidFill>
                <a:prstClr val="black"/>
              </a:solidFill>
              <a:latin typeface="Times New Roman" panose="02020603050405020304" pitchFamily="18" charset="0"/>
              <a:cs typeface="Times New Roman" panose="02020603050405020304" pitchFamily="18" charset="0"/>
            </a:endParaRPr>
          </a:p>
        </p:txBody>
      </p:sp>
      <p:sp>
        <p:nvSpPr>
          <p:cNvPr id="4" name="Rectangle 3"/>
          <p:cNvSpPr/>
          <p:nvPr/>
        </p:nvSpPr>
        <p:spPr>
          <a:xfrm>
            <a:off x="1905000" y="228601"/>
            <a:ext cx="7848600" cy="1877437"/>
          </a:xfrm>
          <a:prstGeom prst="rect">
            <a:avLst/>
          </a:prstGeom>
        </p:spPr>
        <p:txBody>
          <a:bodyPr wrap="square">
            <a:spAutoFit/>
          </a:bodyPr>
          <a:lstStyle/>
          <a:p>
            <a:pPr>
              <a:spcAft>
                <a:spcPts val="80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IV. CẤU TẠO VÀ HOẠT ĐỘNG CỦA HỆ MẠCH</a:t>
            </a:r>
          </a:p>
          <a:p>
            <a:pPr>
              <a:spcAft>
                <a:spcPts val="800"/>
              </a:spcAft>
            </a:pPr>
            <a:r>
              <a:rPr lang="en-US" altLang="en-US" sz="2400" b="1" dirty="0">
                <a:solidFill>
                  <a:srgbClr val="002060"/>
                </a:solidFill>
                <a:latin typeface="Times New Roman" panose="02020603050405020304" pitchFamily="18" charset="0"/>
              </a:rPr>
              <a:t>1.Cấu </a:t>
            </a:r>
            <a:r>
              <a:rPr lang="en-US" altLang="en-US" sz="2400" b="1" dirty="0" err="1">
                <a:solidFill>
                  <a:srgbClr val="002060"/>
                </a:solidFill>
                <a:latin typeface="Times New Roman" panose="02020603050405020304" pitchFamily="18" charset="0"/>
              </a:rPr>
              <a:t>tạo</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của</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hệ</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mạch</a:t>
            </a:r>
            <a:endParaRPr lang="en-US" altLang="en-US" sz="2400" b="1" dirty="0">
              <a:solidFill>
                <a:srgbClr val="002060"/>
              </a:solidFill>
              <a:latin typeface="Times New Roman" panose="02020603050405020304" pitchFamily="18" charset="0"/>
            </a:endParaRPr>
          </a:p>
          <a:p>
            <a:pPr>
              <a:spcAft>
                <a:spcPts val="800"/>
              </a:spcAft>
            </a:pPr>
            <a:r>
              <a:rPr lang="en-US" altLang="en-US" sz="2400" b="1" dirty="0">
                <a:solidFill>
                  <a:srgbClr val="002060"/>
                </a:solidFill>
                <a:latin typeface="Times New Roman" panose="02020603050405020304" pitchFamily="18" charset="0"/>
              </a:rPr>
              <a:t>2. </a:t>
            </a:r>
            <a:r>
              <a:rPr lang="en-US" altLang="en-US" sz="2400" b="1" dirty="0" err="1">
                <a:solidFill>
                  <a:srgbClr val="002060"/>
                </a:solidFill>
                <a:latin typeface="Times New Roman" panose="02020603050405020304" pitchFamily="18" charset="0"/>
              </a:rPr>
              <a:t>Hoạt</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động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của</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hệ</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mạch</a:t>
            </a:r>
            <a:endParaRPr lang="en-US" altLang="en-US" sz="2400" b="1" dirty="0">
              <a:solidFill>
                <a:srgbClr val="002060"/>
              </a:solidFill>
              <a:latin typeface="Times New Roman" panose="02020603050405020304" pitchFamily="18" charset="0"/>
            </a:endParaRPr>
          </a:p>
          <a:p>
            <a:pPr>
              <a:spcAft>
                <a:spcPts val="800"/>
              </a:spcAft>
            </a:pPr>
            <a:r>
              <a:rPr lang="en-US" altLang="en-US" sz="2400" b="1" dirty="0">
                <a:solidFill>
                  <a:srgbClr val="70AD47">
                    <a:lumMod val="75000"/>
                  </a:srgbClr>
                </a:solidFill>
                <a:latin typeface="Times New Roman" panose="02020603050405020304" pitchFamily="18" charset="0"/>
              </a:rPr>
              <a:t>a. H</a:t>
            </a:r>
            <a:r>
              <a:rPr lang="vi-VN" altLang="en-US" sz="2400" b="1" dirty="0">
                <a:solidFill>
                  <a:srgbClr val="70AD47">
                    <a:lumMod val="75000"/>
                  </a:srgbClr>
                </a:solidFill>
                <a:latin typeface="Times New Roman" panose="02020603050405020304" pitchFamily="18" charset="0"/>
              </a:rPr>
              <a:t>uyết áp</a:t>
            </a:r>
            <a:endParaRPr lang="en-US" altLang="en-US" sz="2400" b="1" dirty="0">
              <a:solidFill>
                <a:srgbClr val="70AD47">
                  <a:lumMod val="75000"/>
                </a:srgbClr>
              </a:solidFill>
              <a:latin typeface="Times New Roman" panose="02020603050405020304" pitchFamily="18" charset="0"/>
            </a:endParaRPr>
          </a:p>
        </p:txBody>
      </p:sp>
      <p:sp>
        <p:nvSpPr>
          <p:cNvPr id="5" name="Rectangle 4"/>
          <p:cNvSpPr/>
          <p:nvPr/>
        </p:nvSpPr>
        <p:spPr>
          <a:xfrm>
            <a:off x="1981200" y="4114801"/>
            <a:ext cx="5257800" cy="664797"/>
          </a:xfrm>
          <a:prstGeom prst="rect">
            <a:avLst/>
          </a:prstGeom>
          <a:solidFill>
            <a:schemeClr val="accent4">
              <a:lumMod val="20000"/>
              <a:lumOff val="80000"/>
            </a:schemeClr>
          </a:solidFill>
        </p:spPr>
        <p:txBody>
          <a:bodyPr wrap="square">
            <a:spAutoFit/>
          </a:bodyPr>
          <a:lstStyle/>
          <a:p>
            <a:pPr algn="just">
              <a:lnSpc>
                <a:spcPct val="120000"/>
              </a:lnSpc>
              <a:spcBef>
                <a:spcPct val="10000"/>
              </a:spcBef>
              <a:spcAft>
                <a:spcPct val="10000"/>
              </a:spcAft>
              <a:defRPr/>
            </a:pPr>
            <a:r>
              <a:rPr lang="en-US" altLang="en-US" sz="3100" b="1" dirty="0" err="1">
                <a:solidFill>
                  <a:srgbClr val="002060"/>
                </a:solidFill>
                <a:latin typeface="Times New Roman" panose="02020603050405020304" pitchFamily="18" charset="0"/>
                <a:cs typeface="Times New Roman" panose="02020603050405020304" pitchFamily="18" charset="0"/>
              </a:rPr>
              <a:t>Huyết</a:t>
            </a:r>
            <a:r>
              <a:rPr lang="en-US" altLang="en-US" sz="3100" b="1" dirty="0">
                <a:solidFill>
                  <a:srgbClr val="002060"/>
                </a:solidFill>
                <a:latin typeface="Times New Roman" panose="02020603050405020304" pitchFamily="18" charset="0"/>
                <a:cs typeface="Times New Roman" panose="02020603050405020304" pitchFamily="18" charset="0"/>
              </a:rPr>
              <a:t> </a:t>
            </a:r>
            <a:r>
              <a:rPr lang="en-US" altLang="en-US" sz="3100" b="1" dirty="0" err="1">
                <a:solidFill>
                  <a:srgbClr val="002060"/>
                </a:solidFill>
                <a:latin typeface="Times New Roman" panose="02020603050405020304" pitchFamily="18" charset="0"/>
                <a:cs typeface="Times New Roman" panose="02020603050405020304" pitchFamily="18" charset="0"/>
              </a:rPr>
              <a:t>áp</a:t>
            </a:r>
            <a:r>
              <a:rPr lang="en-US" altLang="en-US" sz="3100" b="1" dirty="0">
                <a:solidFill>
                  <a:srgbClr val="002060"/>
                </a:solidFill>
                <a:latin typeface="Times New Roman" panose="02020603050405020304" pitchFamily="18" charset="0"/>
                <a:cs typeface="Times New Roman" panose="02020603050405020304" pitchFamily="18" charset="0"/>
              </a:rPr>
              <a:t> </a:t>
            </a:r>
            <a:r>
              <a:rPr lang="en-US" altLang="en-US" sz="3100" b="1" dirty="0" err="1">
                <a:solidFill>
                  <a:srgbClr val="002060"/>
                </a:solidFill>
                <a:latin typeface="Times New Roman" panose="02020603050405020304" pitchFamily="18" charset="0"/>
                <a:cs typeface="Times New Roman" panose="02020603050405020304" pitchFamily="18" charset="0"/>
              </a:rPr>
              <a:t>được</a:t>
            </a:r>
            <a:r>
              <a:rPr lang="en-US" altLang="en-US" sz="3100" b="1" dirty="0">
                <a:solidFill>
                  <a:srgbClr val="002060"/>
                </a:solidFill>
                <a:latin typeface="Times New Roman" panose="02020603050405020304" pitchFamily="18" charset="0"/>
                <a:cs typeface="Times New Roman" panose="02020603050405020304" pitchFamily="18" charset="0"/>
              </a:rPr>
              <a:t> </a:t>
            </a:r>
            <a:r>
              <a:rPr lang="en-US" altLang="en-US" sz="3100" b="1" dirty="0" err="1">
                <a:solidFill>
                  <a:srgbClr val="002060"/>
                </a:solidFill>
                <a:latin typeface="Times New Roman" panose="02020603050405020304" pitchFamily="18" charset="0"/>
                <a:cs typeface="Times New Roman" panose="02020603050405020304" pitchFamily="18" charset="0"/>
              </a:rPr>
              <a:t>tạo</a:t>
            </a:r>
            <a:r>
              <a:rPr lang="en-US" altLang="en-US" sz="3100" b="1" dirty="0">
                <a:solidFill>
                  <a:srgbClr val="002060"/>
                </a:solidFill>
                <a:latin typeface="Times New Roman" panose="02020603050405020304" pitchFamily="18" charset="0"/>
                <a:cs typeface="Times New Roman" panose="02020603050405020304" pitchFamily="18" charset="0"/>
              </a:rPr>
              <a:t> </a:t>
            </a:r>
            <a:r>
              <a:rPr lang="en-US" altLang="en-US" sz="3100" b="1" dirty="0" err="1">
                <a:solidFill>
                  <a:srgbClr val="002060"/>
                </a:solidFill>
                <a:latin typeface="Times New Roman" panose="02020603050405020304" pitchFamily="18" charset="0"/>
                <a:cs typeface="Times New Roman" panose="02020603050405020304" pitchFamily="18" charset="0"/>
              </a:rPr>
              <a:t>ra</a:t>
            </a:r>
            <a:r>
              <a:rPr lang="en-US" altLang="en-US" sz="3100" b="1" dirty="0">
                <a:solidFill>
                  <a:srgbClr val="002060"/>
                </a:solidFill>
                <a:latin typeface="Times New Roman" panose="02020603050405020304" pitchFamily="18" charset="0"/>
                <a:cs typeface="Times New Roman" panose="02020603050405020304" pitchFamily="18" charset="0"/>
              </a:rPr>
              <a:t> do </a:t>
            </a:r>
            <a:r>
              <a:rPr lang="en-US" altLang="en-US" sz="3100" b="1" dirty="0" err="1">
                <a:solidFill>
                  <a:srgbClr val="002060"/>
                </a:solidFill>
                <a:latin typeface="Times New Roman" panose="02020603050405020304" pitchFamily="18" charset="0"/>
                <a:cs typeface="Times New Roman" panose="02020603050405020304" pitchFamily="18" charset="0"/>
              </a:rPr>
              <a:t>đâu</a:t>
            </a:r>
            <a:r>
              <a:rPr lang="en-US" altLang="en-US" sz="3100" b="1" dirty="0">
                <a:solidFill>
                  <a:srgbClr val="002060"/>
                </a:solidFill>
                <a:latin typeface="Times New Roman" panose="02020603050405020304" pitchFamily="18" charset="0"/>
                <a:cs typeface="Times New Roman" panose="02020603050405020304" pitchFamily="18" charset="0"/>
              </a:rPr>
              <a:t>?</a:t>
            </a:r>
          </a:p>
        </p:txBody>
      </p:sp>
      <p:sp>
        <p:nvSpPr>
          <p:cNvPr id="6" name="Rectangle 13"/>
          <p:cNvSpPr>
            <a:spLocks noChangeArrowheads="1"/>
          </p:cNvSpPr>
          <p:nvPr/>
        </p:nvSpPr>
        <p:spPr bwMode="auto">
          <a:xfrm>
            <a:off x="1981200" y="3886201"/>
            <a:ext cx="49530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Aft>
                <a:spcPct val="20000"/>
              </a:spcAft>
              <a:buFontTx/>
              <a:buNone/>
              <a:defRPr/>
            </a:pPr>
            <a:r>
              <a:rPr lang="en-US" altLang="en-US" b="1" u="sng"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Cơ</a:t>
            </a:r>
            <a:r>
              <a:rPr lang="en-US" altLang="en-US"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u="sng"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chế</a:t>
            </a:r>
            <a:r>
              <a:rPr lang="en-US" altLang="en-US"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a:solidFill>
                  <a:prstClr val="black"/>
                </a:solidFill>
                <a:latin typeface="Times New Roman" panose="02020603050405020304" pitchFamily="18" charset="0"/>
                <a:cs typeface="Times New Roman" panose="02020603050405020304" pitchFamily="18" charset="0"/>
              </a:rPr>
              <a:t>Do </a:t>
            </a:r>
            <a:r>
              <a:rPr lang="en-US" altLang="en-US" dirty="0" err="1">
                <a:solidFill>
                  <a:prstClr val="black"/>
                </a:solidFill>
                <a:latin typeface="Times New Roman" panose="02020603050405020304" pitchFamily="18" charset="0"/>
                <a:cs typeface="Times New Roman" panose="02020603050405020304" pitchFamily="18" charset="0"/>
              </a:rPr>
              <a:t>tim</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bơm</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máu</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vào</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động</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mạch</a:t>
            </a:r>
            <a:r>
              <a:rPr lang="en-US" altLang="en-US" dirty="0">
                <a:solidFill>
                  <a:prstClr val="black"/>
                </a:solidFill>
                <a:latin typeface="Times New Roman" panose="02020603050405020304" pitchFamily="18" charset="0"/>
                <a:cs typeface="Times New Roman" panose="02020603050405020304" pitchFamily="18" charset="0"/>
              </a:rPr>
              <a:t>.</a:t>
            </a:r>
          </a:p>
        </p:txBody>
      </p:sp>
      <p:sp>
        <p:nvSpPr>
          <p:cNvPr id="7" name="Rectangle 6"/>
          <p:cNvSpPr>
            <a:spLocks noChangeArrowheads="1"/>
          </p:cNvSpPr>
          <p:nvPr/>
        </p:nvSpPr>
        <p:spPr bwMode="auto">
          <a:xfrm>
            <a:off x="1828800" y="5195804"/>
            <a:ext cx="5025630" cy="1052596"/>
          </a:xfrm>
          <a:prstGeom prst="rect">
            <a:avLst/>
          </a:prstGeom>
          <a:solidFill>
            <a:schemeClr val="accent2">
              <a:lumMod val="60000"/>
              <a:lumOff val="4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spcAft>
                <a:spcPct val="20000"/>
              </a:spcAft>
              <a:buFontTx/>
              <a:buNone/>
            </a:pPr>
            <a:r>
              <a:rPr lang="en-US" altLang="en-US" sz="2400" b="1" dirty="0" err="1">
                <a:solidFill>
                  <a:srgbClr val="002060"/>
                </a:solidFill>
                <a:latin typeface="Times New Roman" panose="02020603050405020304" pitchFamily="18" charset="0"/>
                <a:cs typeface="Times New Roman" panose="02020603050405020304" pitchFamily="18" charset="0"/>
              </a:rPr>
              <a:t>Chỉ</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số</a:t>
            </a:r>
            <a:r>
              <a:rPr lang="vi-VN"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002060"/>
                </a:solidFill>
                <a:latin typeface="Times New Roman" panose="02020603050405020304" pitchFamily="18" charset="0"/>
                <a:cs typeface="Times New Roman" panose="02020603050405020304" pitchFamily="18" charset="0"/>
              </a:rPr>
              <a:t>110mmHg</a:t>
            </a:r>
            <a:r>
              <a:rPr lang="vi-VN"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002060"/>
                </a:solidFill>
                <a:latin typeface="Times New Roman" panose="02020603050405020304" pitchFamily="18" charset="0"/>
                <a:cs typeface="Times New Roman" panose="02020603050405020304" pitchFamily="18" charset="0"/>
              </a:rPr>
              <a:t>/</a:t>
            </a:r>
            <a:r>
              <a:rPr lang="vi-VN"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a:solidFill>
                  <a:srgbClr val="002060"/>
                </a:solidFill>
                <a:latin typeface="Times New Roman" panose="02020603050405020304" pitchFamily="18" charset="0"/>
                <a:cs typeface="Times New Roman" panose="02020603050405020304" pitchFamily="18" charset="0"/>
              </a:rPr>
              <a:t>70mmHg </a:t>
            </a:r>
          </a:p>
          <a:p>
            <a:pPr>
              <a:lnSpc>
                <a:spcPct val="120000"/>
              </a:lnSpc>
              <a:spcBef>
                <a:spcPct val="0"/>
              </a:spcBef>
              <a:spcAft>
                <a:spcPct val="20000"/>
              </a:spcAft>
              <a:buFontTx/>
              <a:buNone/>
            </a:pPr>
            <a:r>
              <a:rPr lang="en-US" altLang="en-US" sz="2400" b="1" dirty="0" err="1">
                <a:solidFill>
                  <a:srgbClr val="002060"/>
                </a:solidFill>
                <a:latin typeface="Times New Roman" panose="02020603050405020304" pitchFamily="18" charset="0"/>
                <a:cs typeface="Times New Roman" panose="02020603050405020304" pitchFamily="18" charset="0"/>
              </a:rPr>
              <a:t>có</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nghĩa</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là</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gì</a:t>
            </a:r>
            <a:r>
              <a:rPr lang="en-US" altLang="en-US" sz="2400" b="1" dirty="0">
                <a:solidFill>
                  <a:srgbClr val="002060"/>
                </a:solidFill>
                <a:latin typeface="Times New Roman" panose="02020603050405020304" pitchFamily="18" charset="0"/>
                <a:cs typeface="Times New Roman" panose="02020603050405020304" pitchFamily="18" charset="0"/>
              </a:rPr>
              <a:t>?</a:t>
            </a:r>
          </a:p>
        </p:txBody>
      </p:sp>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785" y="1060632"/>
            <a:ext cx="43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45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xit" presetSubtype="1" fill="hold" grpId="1" nodeType="clickEffect">
                                  <p:stCondLst>
                                    <p:cond delay="0"/>
                                  </p:stCondLst>
                                  <p:childTnLst>
                                    <p:animEffect transition="out" filter="wheel(1)">
                                      <p:cBhvr>
                                        <p:cTn id="28" dur="2000"/>
                                        <p:tgtEl>
                                          <p:spTgt spid="7"/>
                                        </p:tgtEl>
                                      </p:cBhvr>
                                    </p:animEffect>
                                    <p:set>
                                      <p:cBhvr>
                                        <p:cTn id="29"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 descr="HPOS4201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01001" y="914400"/>
            <a:ext cx="258841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12"/>
          <p:cNvSpPr>
            <a:spLocks noChangeArrowheads="1"/>
          </p:cNvSpPr>
          <p:nvPr/>
        </p:nvSpPr>
        <p:spPr bwMode="auto">
          <a:xfrm>
            <a:off x="1524000" y="609602"/>
            <a:ext cx="6172200" cy="462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Aft>
                <a:spcPct val="20000"/>
              </a:spcAft>
              <a:buFontTx/>
              <a:buChar char="-"/>
              <a:defRPr/>
            </a:pP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Huyết</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áp</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tâm</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a:solidFill>
                  <a:prstClr val="black"/>
                </a:solidFill>
                <a:latin typeface="Times New Roman" panose="02020603050405020304" pitchFamily="18" charset="0"/>
                <a:cs typeface="Times New Roman" panose="02020603050405020304" pitchFamily="18" charset="0"/>
              </a:rPr>
              <a:t>(</a:t>
            </a:r>
            <a:r>
              <a:rPr lang="en-US" altLang="en-US" dirty="0" err="1">
                <a:solidFill>
                  <a:prstClr val="black"/>
                </a:solidFill>
                <a:latin typeface="Times New Roman" panose="02020603050405020304" pitchFamily="18" charset="0"/>
                <a:cs typeface="Times New Roman" panose="02020603050405020304" pitchFamily="18" charset="0"/>
              </a:rPr>
              <a:t>ứng</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lúc</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tim</a:t>
            </a:r>
            <a:r>
              <a:rPr lang="en-US" altLang="en-US" dirty="0">
                <a:solidFill>
                  <a:prstClr val="black"/>
                </a:solidFill>
                <a:latin typeface="Times New Roman" panose="02020603050405020304" pitchFamily="18" charset="0"/>
                <a:cs typeface="Times New Roman" panose="02020603050405020304" pitchFamily="18" charset="0"/>
              </a:rPr>
              <a:t> co): </a:t>
            </a:r>
            <a:r>
              <a:rPr lang="en-US" altLang="en-US" dirty="0" err="1">
                <a:solidFill>
                  <a:prstClr val="black"/>
                </a:solidFill>
                <a:latin typeface="Times New Roman" panose="02020603050405020304" pitchFamily="18" charset="0"/>
                <a:cs typeface="Times New Roman" panose="02020603050405020304" pitchFamily="18" charset="0"/>
              </a:rPr>
              <a:t>đạt</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chỉ</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số</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cực</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đại</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110mmHg.</a:t>
            </a:r>
          </a:p>
          <a:p>
            <a:pPr algn="just">
              <a:lnSpc>
                <a:spcPct val="120000"/>
              </a:lnSpc>
              <a:spcAft>
                <a:spcPct val="20000"/>
              </a:spcAft>
              <a:buFontTx/>
              <a:buChar char="-"/>
              <a:defRPr/>
            </a:pP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Huyết</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áp</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tâm</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trương</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a:solidFill>
                  <a:prstClr val="black"/>
                </a:solidFill>
                <a:latin typeface="Times New Roman" panose="02020603050405020304" pitchFamily="18" charset="0"/>
                <a:cs typeface="Times New Roman" panose="02020603050405020304" pitchFamily="18" charset="0"/>
              </a:rPr>
              <a:t>(</a:t>
            </a:r>
            <a:r>
              <a:rPr lang="en-US" altLang="en-US" dirty="0" err="1">
                <a:solidFill>
                  <a:prstClr val="black"/>
                </a:solidFill>
                <a:latin typeface="Times New Roman" panose="02020603050405020304" pitchFamily="18" charset="0"/>
                <a:cs typeface="Times New Roman" panose="02020603050405020304" pitchFamily="18" charset="0"/>
              </a:rPr>
              <a:t>ứng</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lúc</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tim</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dãn</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đạt</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chỉ</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số</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cực</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tiểu</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70mmHg.</a:t>
            </a:r>
          </a:p>
          <a:p>
            <a:pPr>
              <a:lnSpc>
                <a:spcPct val="120000"/>
              </a:lnSpc>
              <a:spcAft>
                <a:spcPct val="20000"/>
              </a:spcAft>
              <a:buFontTx/>
              <a:buChar char="-"/>
              <a:defRPr/>
            </a:pP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Người</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Việt</a:t>
            </a:r>
            <a:r>
              <a:rPr lang="en-US" altLang="en-US" dirty="0">
                <a:solidFill>
                  <a:prstClr val="black"/>
                </a:solidFill>
                <a:latin typeface="Times New Roman" panose="02020603050405020304" pitchFamily="18" charset="0"/>
                <a:cs typeface="Times New Roman" panose="02020603050405020304" pitchFamily="18" charset="0"/>
              </a:rPr>
              <a:t> Nam </a:t>
            </a:r>
            <a:r>
              <a:rPr lang="en-US" altLang="en-US" dirty="0" err="1">
                <a:solidFill>
                  <a:prstClr val="black"/>
                </a:solidFill>
                <a:latin typeface="Times New Roman" panose="02020603050405020304" pitchFamily="18" charset="0"/>
                <a:cs typeface="Times New Roman" panose="02020603050405020304" pitchFamily="18" charset="0"/>
              </a:rPr>
              <a:t>trưởng</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thành</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có</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huyết</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áp</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trung</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bình</a:t>
            </a:r>
            <a:r>
              <a:rPr lang="en-US" altLang="en-US" dirty="0">
                <a:solidFill>
                  <a:prstClr val="black"/>
                </a:solidFill>
                <a:latin typeface="Times New Roman" panose="02020603050405020304" pitchFamily="18" charset="0"/>
                <a:cs typeface="Times New Roman" panose="02020603050405020304" pitchFamily="18" charset="0"/>
              </a:rPr>
              <a:t>:</a:t>
            </a:r>
            <a:r>
              <a:rPr lang="vi-VN" altLang="en-US" dirty="0">
                <a:solidFill>
                  <a:prstClr val="black"/>
                </a:solidFill>
                <a:latin typeface="Times New Roman" panose="02020603050405020304" pitchFamily="18" charset="0"/>
                <a:cs typeface="Times New Roman" panose="02020603050405020304" pitchFamily="18" charset="0"/>
              </a:rPr>
              <a:t> </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110mmHg/70mmHg.</a:t>
            </a:r>
          </a:p>
        </p:txBody>
      </p:sp>
    </p:spTree>
    <p:extLst>
      <p:ext uri="{BB962C8B-B14F-4D97-AF65-F5344CB8AC3E}">
        <p14:creationId xmlns:p14="http://schemas.microsoft.com/office/powerpoint/2010/main" val="14941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 descr="HPOS4201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066800"/>
            <a:ext cx="2588419"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1" name="Text Box 13"/>
          <p:cNvSpPr txBox="1">
            <a:spLocks noChangeArrowheads="1"/>
          </p:cNvSpPr>
          <p:nvPr/>
        </p:nvSpPr>
        <p:spPr bwMode="auto">
          <a:xfrm>
            <a:off x="1905000" y="820741"/>
            <a:ext cx="4925616" cy="1274195"/>
          </a:xfrm>
          <a:prstGeom prst="rect">
            <a:avLst/>
          </a:prstGeom>
          <a:solidFill>
            <a:schemeClr val="accent4">
              <a:lumMod val="20000"/>
              <a:lumOff val="8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50000"/>
              </a:spcBef>
              <a:buFontTx/>
              <a:buNone/>
              <a:defRPr/>
            </a:pP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Nguyên</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gây</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chứng</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cao</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hạ</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huyết</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áp</a:t>
            </a:r>
            <a:r>
              <a:rPr lang="en-US" altLang="en-US"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99342" name="Rectangle 14"/>
          <p:cNvSpPr>
            <a:spLocks noChangeArrowheads="1"/>
          </p:cNvSpPr>
          <p:nvPr/>
        </p:nvSpPr>
        <p:spPr bwMode="auto">
          <a:xfrm>
            <a:off x="1828800" y="2590800"/>
            <a:ext cx="5334000" cy="3046988"/>
          </a:xfrm>
          <a:prstGeom prst="rect">
            <a:avLst/>
          </a:prstGeom>
          <a:solidFill>
            <a:schemeClr val="accent3">
              <a:lumMod val="20000"/>
              <a:lumOff val="8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50000"/>
              </a:spcBef>
              <a:buNone/>
              <a:defRPr/>
            </a:pP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tác</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nhân</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thay</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đổi</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lực</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nhịp</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khối</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lượng</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máu</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quánh</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máu</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đàn</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hồi</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mạch</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máu</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đều</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thay</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đổi</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huyết</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áp</a:t>
            </a: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5046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99341"/>
                                        </p:tgtEl>
                                      </p:cBhvr>
                                    </p:animEffect>
                                    <p:set>
                                      <p:cBhvr>
                                        <p:cTn id="7" dur="1" fill="hold">
                                          <p:stCondLst>
                                            <p:cond delay="499"/>
                                          </p:stCondLst>
                                        </p:cTn>
                                        <p:tgtEl>
                                          <p:spTgt spid="993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9342"/>
                                        </p:tgtEl>
                                        <p:attrNameLst>
                                          <p:attrName>style.visibility</p:attrName>
                                        </p:attrNameLst>
                                      </p:cBhvr>
                                      <p:to>
                                        <p:strVal val="visible"/>
                                      </p:to>
                                    </p:set>
                                    <p:animEffect transition="in" filter="barn(inVertical)">
                                      <p:cBhvr>
                                        <p:cTn id="12" dur="500"/>
                                        <p:tgtEl>
                                          <p:spTgt spid="99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1" grpId="0" animBg="1"/>
      <p:bldP spid="993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p:cNvSpPr>
          <p:nvPr/>
        </p:nvSpPr>
        <p:spPr bwMode="auto">
          <a:xfrm>
            <a:off x="2952750" y="4267207"/>
            <a:ext cx="58293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2500">
              <a:solidFill>
                <a:prstClr val="black"/>
              </a:solidFill>
              <a:latin typeface="Calibri" panose="020F0502020204030204" pitchFamily="34" charset="0"/>
            </a:endParaRPr>
          </a:p>
        </p:txBody>
      </p:sp>
      <p:sp>
        <p:nvSpPr>
          <p:cNvPr id="2" name="Rectangle 1"/>
          <p:cNvSpPr/>
          <p:nvPr/>
        </p:nvSpPr>
        <p:spPr>
          <a:xfrm>
            <a:off x="1828800" y="2828925"/>
            <a:ext cx="7924800" cy="2308324"/>
          </a:xfrm>
          <a:prstGeom prst="rect">
            <a:avLst/>
          </a:prstGeom>
          <a:solidFill>
            <a:schemeClr val="accent3">
              <a:lumMod val="20000"/>
              <a:lumOff val="80000"/>
            </a:schemeClr>
          </a:solidFill>
        </p:spPr>
        <p:txBody>
          <a:bodyPr wrap="square">
            <a:spAutoFit/>
          </a:bodyPr>
          <a:lstStyle/>
          <a:p>
            <a:pPr algn="just">
              <a:lnSpc>
                <a:spcPct val="150000"/>
              </a:lnSpc>
              <a:defRPr/>
            </a:pP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đập</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nhanh</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mạnh</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thì</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máu</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sẽ</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bơm</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lượng</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lớn</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lên</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mạch</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tạo</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áp</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lực</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lớn</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huyết</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áp</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tăng</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ngược</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3200"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alt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dirty="0">
              <a:solidFill>
                <a:srgbClr val="0070C0"/>
              </a:solidFill>
              <a:effectLst>
                <a:outerShdw blurRad="38100" dist="38100" dir="2700000" algn="tl">
                  <a:srgbClr val="000000">
                    <a:alpha val="43137"/>
                  </a:srgbClr>
                </a:outerShdw>
              </a:effectLst>
            </a:endParaRPr>
          </a:p>
        </p:txBody>
      </p:sp>
      <p:sp>
        <p:nvSpPr>
          <p:cNvPr id="3" name="Horizontal Scroll 2"/>
          <p:cNvSpPr/>
          <p:nvPr/>
        </p:nvSpPr>
        <p:spPr>
          <a:xfrm>
            <a:off x="2438400" y="838200"/>
            <a:ext cx="6858000" cy="1524000"/>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en-US" sz="2400" b="1" dirty="0" err="1">
                <a:solidFill>
                  <a:srgbClr val="A50021"/>
                </a:solidFill>
                <a:latin typeface="Times New Roman" panose="02020603050405020304" pitchFamily="18" charset="0"/>
                <a:cs typeface="Times New Roman" panose="02020603050405020304" pitchFamily="18" charset="0"/>
              </a:rPr>
              <a:t>Tại</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sao</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tim</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đập</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nhanh</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v</a:t>
            </a:r>
            <a:r>
              <a:rPr lang="en-US" altLang="en-US" sz="2400" b="1" dirty="0" err="1">
                <a:solidFill>
                  <a:srgbClr val="A50021"/>
                </a:solidFill>
                <a:latin typeface="Calibri" panose="020F0502020204030204" pitchFamily="34" charset="0"/>
                <a:cs typeface="Times New Roman" panose="02020603050405020304" pitchFamily="18" charset="0"/>
              </a:rPr>
              <a:t>à</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mạnh</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l</a:t>
            </a:r>
            <a:r>
              <a:rPr lang="en-US" altLang="en-US" sz="2400" b="1" dirty="0" err="1">
                <a:solidFill>
                  <a:srgbClr val="A50021"/>
                </a:solidFill>
                <a:latin typeface="Calibri" panose="020F0502020204030204" pitchFamily="34" charset="0"/>
                <a:cs typeface="Times New Roman" panose="02020603050405020304" pitchFamily="18" charset="0"/>
              </a:rPr>
              <a:t>à</a:t>
            </a:r>
            <a:r>
              <a:rPr lang="en-US" altLang="en-US" sz="2400" b="1" dirty="0" err="1">
                <a:solidFill>
                  <a:srgbClr val="A50021"/>
                </a:solidFill>
                <a:latin typeface="Times New Roman" panose="02020603050405020304" pitchFamily="18" charset="0"/>
                <a:cs typeface="Times New Roman" panose="02020603050405020304" pitchFamily="18" charset="0"/>
              </a:rPr>
              <a:t>m</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huyết</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Calibri" panose="020F0502020204030204" pitchFamily="34" charset="0"/>
                <a:cs typeface="Times New Roman" panose="02020603050405020304" pitchFamily="18" charset="0"/>
              </a:rPr>
              <a:t>á</a:t>
            </a:r>
            <a:r>
              <a:rPr lang="en-US" altLang="en-US" sz="2400" b="1" dirty="0" err="1">
                <a:solidFill>
                  <a:srgbClr val="A50021"/>
                </a:solidFill>
                <a:latin typeface="Times New Roman" panose="02020603050405020304" pitchFamily="18" charset="0"/>
                <a:cs typeface="Times New Roman" panose="02020603050405020304" pitchFamily="18" charset="0"/>
              </a:rPr>
              <a:t>p</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tăng</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tim</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đập</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chậm</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v</a:t>
            </a:r>
            <a:r>
              <a:rPr lang="en-US" altLang="en-US" sz="2400" b="1" dirty="0" err="1">
                <a:solidFill>
                  <a:srgbClr val="A50021"/>
                </a:solidFill>
                <a:latin typeface="Calibri" panose="020F0502020204030204" pitchFamily="34" charset="0"/>
                <a:cs typeface="Times New Roman" panose="02020603050405020304" pitchFamily="18" charset="0"/>
              </a:rPr>
              <a:t>à</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yếu</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l</a:t>
            </a:r>
            <a:r>
              <a:rPr lang="en-US" altLang="en-US" sz="2400" b="1" dirty="0" err="1">
                <a:solidFill>
                  <a:srgbClr val="A50021"/>
                </a:solidFill>
                <a:latin typeface="Calibri" panose="020F0502020204030204" pitchFamily="34" charset="0"/>
                <a:cs typeface="Times New Roman" panose="02020603050405020304" pitchFamily="18" charset="0"/>
              </a:rPr>
              <a:t>à</a:t>
            </a:r>
            <a:r>
              <a:rPr lang="en-US" altLang="en-US" sz="2400" b="1" dirty="0" err="1">
                <a:solidFill>
                  <a:srgbClr val="A50021"/>
                </a:solidFill>
                <a:latin typeface="Times New Roman" panose="02020603050405020304" pitchFamily="18" charset="0"/>
                <a:cs typeface="Times New Roman" panose="02020603050405020304" pitchFamily="18" charset="0"/>
              </a:rPr>
              <a:t>m</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huyết</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Calibri" panose="020F0502020204030204" pitchFamily="34" charset="0"/>
                <a:cs typeface="Times New Roman" panose="02020603050405020304" pitchFamily="18" charset="0"/>
              </a:rPr>
              <a:t>á</a:t>
            </a:r>
            <a:r>
              <a:rPr lang="en-US" altLang="en-US" sz="2400" b="1" dirty="0" err="1">
                <a:solidFill>
                  <a:srgbClr val="A50021"/>
                </a:solidFill>
                <a:latin typeface="Times New Roman" panose="02020603050405020304" pitchFamily="18" charset="0"/>
                <a:cs typeface="Times New Roman" panose="02020603050405020304" pitchFamily="18" charset="0"/>
              </a:rPr>
              <a:t>p</a:t>
            </a:r>
            <a:r>
              <a:rPr lang="en-US" altLang="en-US" sz="2400" b="1" dirty="0">
                <a:solidFill>
                  <a:srgbClr val="A50021"/>
                </a:solidFill>
                <a:latin typeface="Times New Roman" panose="02020603050405020304" pitchFamily="18" charset="0"/>
                <a:cs typeface="Times New Roman" panose="02020603050405020304" pitchFamily="18" charset="0"/>
              </a:rPr>
              <a:t> </a:t>
            </a:r>
            <a:r>
              <a:rPr lang="en-US" altLang="en-US" sz="2400" b="1" dirty="0" err="1">
                <a:solidFill>
                  <a:srgbClr val="A50021"/>
                </a:solidFill>
                <a:latin typeface="Times New Roman" panose="02020603050405020304" pitchFamily="18" charset="0"/>
                <a:cs typeface="Times New Roman" panose="02020603050405020304" pitchFamily="18" charset="0"/>
              </a:rPr>
              <a:t>giảm</a:t>
            </a:r>
            <a:r>
              <a:rPr lang="en-US" altLang="en-US" sz="2400" b="1" dirty="0">
                <a:solidFill>
                  <a:srgbClr val="A5002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37517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descr="do tu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85800"/>
            <a:ext cx="2286000" cy="4191000"/>
          </a:xfrm>
          <a:prstGeom prst="rect">
            <a:avLst/>
          </a:prstGeom>
          <a:solidFill>
            <a:schemeClr val="bg1"/>
          </a:solidFill>
          <a:ln w="9525">
            <a:solidFill>
              <a:schemeClr val="bg1"/>
            </a:solidFill>
            <a:miter lim="800000"/>
            <a:headEnd/>
            <a:tailEnd/>
          </a:ln>
        </p:spPr>
      </p:pic>
      <p:sp>
        <p:nvSpPr>
          <p:cNvPr id="128005" name="Text Box 5"/>
          <p:cNvSpPr txBox="1">
            <a:spLocks noChangeArrowheads="1"/>
          </p:cNvSpPr>
          <p:nvPr/>
        </p:nvSpPr>
        <p:spPr bwMode="auto">
          <a:xfrm>
            <a:off x="4572000" y="228612"/>
            <a:ext cx="2438400" cy="46166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en-US" sz="2400" b="1">
                <a:solidFill>
                  <a:prstClr val="white"/>
                </a:solidFill>
              </a:rPr>
              <a:t>HTH KÍN KÉP</a:t>
            </a:r>
          </a:p>
        </p:txBody>
      </p:sp>
      <p:sp>
        <p:nvSpPr>
          <p:cNvPr id="7" name="Line 10"/>
          <p:cNvSpPr>
            <a:spLocks noChangeShapeType="1"/>
          </p:cNvSpPr>
          <p:nvPr/>
        </p:nvSpPr>
        <p:spPr bwMode="auto">
          <a:xfrm>
            <a:off x="4419600" y="914400"/>
            <a:ext cx="990600" cy="152400"/>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8" name="Line 10"/>
          <p:cNvSpPr>
            <a:spLocks noChangeShapeType="1"/>
          </p:cNvSpPr>
          <p:nvPr/>
        </p:nvSpPr>
        <p:spPr bwMode="auto">
          <a:xfrm flipH="1">
            <a:off x="5715000" y="2743200"/>
            <a:ext cx="1524000" cy="76200"/>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9" name="Line 10"/>
          <p:cNvSpPr>
            <a:spLocks noChangeShapeType="1"/>
          </p:cNvSpPr>
          <p:nvPr/>
        </p:nvSpPr>
        <p:spPr bwMode="auto">
          <a:xfrm flipV="1">
            <a:off x="4191000" y="3048000"/>
            <a:ext cx="533400" cy="457200"/>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10" name="Line 10"/>
          <p:cNvSpPr>
            <a:spLocks noChangeShapeType="1"/>
          </p:cNvSpPr>
          <p:nvPr/>
        </p:nvSpPr>
        <p:spPr bwMode="auto">
          <a:xfrm flipV="1">
            <a:off x="4419600" y="1828800"/>
            <a:ext cx="533400" cy="0"/>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11" name="Line 10"/>
          <p:cNvSpPr>
            <a:spLocks noChangeShapeType="1"/>
          </p:cNvSpPr>
          <p:nvPr/>
        </p:nvSpPr>
        <p:spPr bwMode="auto">
          <a:xfrm flipV="1">
            <a:off x="3733800" y="4495800"/>
            <a:ext cx="1676400" cy="0"/>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12" name="Line 10"/>
          <p:cNvSpPr>
            <a:spLocks noChangeShapeType="1"/>
          </p:cNvSpPr>
          <p:nvPr/>
        </p:nvSpPr>
        <p:spPr bwMode="auto">
          <a:xfrm flipH="1" flipV="1">
            <a:off x="6781800" y="3124200"/>
            <a:ext cx="457200" cy="609600"/>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13" name="Line 10"/>
          <p:cNvSpPr>
            <a:spLocks noChangeShapeType="1"/>
          </p:cNvSpPr>
          <p:nvPr/>
        </p:nvSpPr>
        <p:spPr bwMode="auto">
          <a:xfrm flipH="1">
            <a:off x="6705600" y="1524000"/>
            <a:ext cx="533400" cy="228600"/>
          </a:xfrm>
          <a:prstGeom prst="line">
            <a:avLst/>
          </a:prstGeom>
          <a:noFill/>
          <a:ln w="762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15" name="Text Box 24"/>
          <p:cNvSpPr txBox="1">
            <a:spLocks noChangeArrowheads="1"/>
          </p:cNvSpPr>
          <p:nvPr/>
        </p:nvSpPr>
        <p:spPr bwMode="auto">
          <a:xfrm>
            <a:off x="3733800" y="533412"/>
            <a:ext cx="76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a:solidFill>
                  <a:srgbClr val="CC0000"/>
                </a:solidFill>
              </a:rPr>
              <a:t>MM phổi</a:t>
            </a:r>
          </a:p>
        </p:txBody>
      </p:sp>
      <p:sp>
        <p:nvSpPr>
          <p:cNvPr id="16" name="Text Box 24"/>
          <p:cNvSpPr txBox="1">
            <a:spLocks noChangeArrowheads="1"/>
          </p:cNvSpPr>
          <p:nvPr/>
        </p:nvSpPr>
        <p:spPr bwMode="auto">
          <a:xfrm>
            <a:off x="2895600" y="4038612"/>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a:solidFill>
                  <a:srgbClr val="CC0000"/>
                </a:solidFill>
              </a:rPr>
              <a:t>Mao mạch</a:t>
            </a:r>
          </a:p>
        </p:txBody>
      </p:sp>
      <p:sp>
        <p:nvSpPr>
          <p:cNvPr id="20" name="Text Box 24"/>
          <p:cNvSpPr txBox="1">
            <a:spLocks noChangeArrowheads="1"/>
          </p:cNvSpPr>
          <p:nvPr/>
        </p:nvSpPr>
        <p:spPr bwMode="auto">
          <a:xfrm>
            <a:off x="3429000" y="3124210"/>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a:solidFill>
                  <a:srgbClr val="CC0000"/>
                </a:solidFill>
              </a:rPr>
              <a:t>Tĩnh mạch</a:t>
            </a:r>
          </a:p>
        </p:txBody>
      </p:sp>
      <p:sp>
        <p:nvSpPr>
          <p:cNvPr id="21" name="Text Box 24"/>
          <p:cNvSpPr txBox="1">
            <a:spLocks noChangeArrowheads="1"/>
          </p:cNvSpPr>
          <p:nvPr/>
        </p:nvSpPr>
        <p:spPr bwMode="auto">
          <a:xfrm>
            <a:off x="3733800" y="1447812"/>
            <a:ext cx="76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a:solidFill>
                  <a:srgbClr val="CC0000"/>
                </a:solidFill>
              </a:rPr>
              <a:t>ĐM phổi</a:t>
            </a:r>
          </a:p>
        </p:txBody>
      </p:sp>
      <p:sp>
        <p:nvSpPr>
          <p:cNvPr id="22" name="Text Box 24"/>
          <p:cNvSpPr txBox="1">
            <a:spLocks noChangeArrowheads="1"/>
          </p:cNvSpPr>
          <p:nvPr/>
        </p:nvSpPr>
        <p:spPr bwMode="auto">
          <a:xfrm>
            <a:off x="7162800" y="1066812"/>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dirty="0">
                <a:solidFill>
                  <a:srgbClr val="CC0000"/>
                </a:solidFill>
              </a:rPr>
              <a:t>TM </a:t>
            </a:r>
            <a:r>
              <a:rPr lang="en-US" sz="2400" b="1" dirty="0" err="1">
                <a:solidFill>
                  <a:srgbClr val="CC0000"/>
                </a:solidFill>
              </a:rPr>
              <a:t>phổi</a:t>
            </a:r>
            <a:endParaRPr lang="en-US" sz="2400" b="1" dirty="0">
              <a:solidFill>
                <a:srgbClr val="CC0000"/>
              </a:solidFill>
            </a:endParaRPr>
          </a:p>
        </p:txBody>
      </p:sp>
      <p:sp>
        <p:nvSpPr>
          <p:cNvPr id="23" name="Text Box 24"/>
          <p:cNvSpPr txBox="1">
            <a:spLocks noChangeArrowheads="1"/>
          </p:cNvSpPr>
          <p:nvPr/>
        </p:nvSpPr>
        <p:spPr bwMode="auto">
          <a:xfrm>
            <a:off x="7315200" y="2514612"/>
            <a:ext cx="76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a:solidFill>
                  <a:srgbClr val="CC0000"/>
                </a:solidFill>
              </a:rPr>
              <a:t>Tim </a:t>
            </a:r>
          </a:p>
        </p:txBody>
      </p:sp>
      <p:sp>
        <p:nvSpPr>
          <p:cNvPr id="24" name="Text Box 24"/>
          <p:cNvSpPr txBox="1">
            <a:spLocks noChangeArrowheads="1"/>
          </p:cNvSpPr>
          <p:nvPr/>
        </p:nvSpPr>
        <p:spPr bwMode="auto">
          <a:xfrm>
            <a:off x="7162800" y="3276612"/>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a:solidFill>
                  <a:srgbClr val="CC0000"/>
                </a:solidFill>
              </a:rPr>
              <a:t>Động mạch</a:t>
            </a:r>
          </a:p>
        </p:txBody>
      </p:sp>
      <p:sp>
        <p:nvSpPr>
          <p:cNvPr id="128046" name="Text Box 46"/>
          <p:cNvSpPr txBox="1">
            <a:spLocks noChangeArrowheads="1"/>
          </p:cNvSpPr>
          <p:nvPr/>
        </p:nvSpPr>
        <p:spPr bwMode="auto">
          <a:xfrm>
            <a:off x="4572000" y="228612"/>
            <a:ext cx="2438400" cy="46166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en-US" sz="2400" b="1" dirty="0">
                <a:solidFill>
                  <a:prstClr val="white"/>
                </a:solidFill>
              </a:rPr>
              <a:t>HTH </a:t>
            </a:r>
            <a:r>
              <a:rPr lang="vi-VN" sz="2400" b="1" dirty="0">
                <a:solidFill>
                  <a:prstClr val="white"/>
                </a:solidFill>
              </a:rPr>
              <a:t> kép ở thú </a:t>
            </a:r>
            <a:endParaRPr lang="en-US" sz="2400" b="1" dirty="0">
              <a:solidFill>
                <a:prstClr val="white"/>
              </a:solidFill>
            </a:endParaRPr>
          </a:p>
        </p:txBody>
      </p:sp>
      <p:sp>
        <p:nvSpPr>
          <p:cNvPr id="33" name="Text Box 8"/>
          <p:cNvSpPr txBox="1">
            <a:spLocks noChangeArrowheads="1"/>
          </p:cNvSpPr>
          <p:nvPr/>
        </p:nvSpPr>
        <p:spPr bwMode="auto">
          <a:xfrm>
            <a:off x="3124200" y="5176851"/>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a:solidFill>
                  <a:prstClr val="black"/>
                </a:solidFill>
                <a:latin typeface="Arial" charset="0"/>
                <a:cs typeface="Arial" charset="0"/>
              </a:rPr>
              <a:t>→</a:t>
            </a:r>
            <a:r>
              <a:rPr lang="en-US" sz="2400" b="1">
                <a:solidFill>
                  <a:prstClr val="black"/>
                </a:solidFill>
              </a:rPr>
              <a:t>Tĩnh mạch</a:t>
            </a:r>
          </a:p>
        </p:txBody>
      </p:sp>
      <p:sp>
        <p:nvSpPr>
          <p:cNvPr id="34" name="Text Box 8"/>
          <p:cNvSpPr txBox="1">
            <a:spLocks noChangeArrowheads="1"/>
          </p:cNvSpPr>
          <p:nvPr/>
        </p:nvSpPr>
        <p:spPr bwMode="auto">
          <a:xfrm>
            <a:off x="6248400" y="5181612"/>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a:solidFill>
                  <a:prstClr val="black"/>
                </a:solidFill>
              </a:rPr>
              <a:t>Tim </a:t>
            </a:r>
            <a:r>
              <a:rPr lang="en-US" sz="2400" b="1">
                <a:solidFill>
                  <a:prstClr val="black"/>
                </a:solidFill>
                <a:cs typeface="Arial" charset="0"/>
              </a:rPr>
              <a:t>→ </a:t>
            </a:r>
            <a:endParaRPr lang="en-US" sz="2400" b="1">
              <a:solidFill>
                <a:prstClr val="black"/>
              </a:solidFill>
            </a:endParaRPr>
          </a:p>
        </p:txBody>
      </p:sp>
      <p:sp>
        <p:nvSpPr>
          <p:cNvPr id="35" name="Text Box 8"/>
          <p:cNvSpPr txBox="1">
            <a:spLocks noChangeArrowheads="1"/>
          </p:cNvSpPr>
          <p:nvPr/>
        </p:nvSpPr>
        <p:spPr bwMode="auto">
          <a:xfrm>
            <a:off x="2286000" y="5257812"/>
            <a:ext cx="91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dirty="0">
                <a:solidFill>
                  <a:prstClr val="black"/>
                </a:solidFill>
              </a:rPr>
              <a:t> Mao </a:t>
            </a:r>
            <a:r>
              <a:rPr lang="en-US" sz="2400" b="1" dirty="0" err="1">
                <a:solidFill>
                  <a:prstClr val="black"/>
                </a:solidFill>
              </a:rPr>
              <a:t>mạch</a:t>
            </a:r>
            <a:endParaRPr lang="en-US" sz="2400" b="1" dirty="0">
              <a:solidFill>
                <a:prstClr val="black"/>
              </a:solidFill>
            </a:endParaRPr>
          </a:p>
        </p:txBody>
      </p:sp>
      <p:sp>
        <p:nvSpPr>
          <p:cNvPr id="36" name="Text Box 8"/>
          <p:cNvSpPr txBox="1">
            <a:spLocks noChangeArrowheads="1"/>
          </p:cNvSpPr>
          <p:nvPr/>
        </p:nvSpPr>
        <p:spPr bwMode="auto">
          <a:xfrm>
            <a:off x="7315200" y="5715012"/>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dirty="0">
                <a:solidFill>
                  <a:prstClr val="black"/>
                </a:solidFill>
              </a:rPr>
              <a:t>TM </a:t>
            </a:r>
            <a:r>
              <a:rPr lang="en-US" sz="2400" b="1" dirty="0" err="1">
                <a:solidFill>
                  <a:prstClr val="black"/>
                </a:solidFill>
              </a:rPr>
              <a:t>phổi</a:t>
            </a:r>
            <a:r>
              <a:rPr lang="en-US" sz="2400" b="1" dirty="0">
                <a:solidFill>
                  <a:prstClr val="black"/>
                </a:solidFill>
              </a:rPr>
              <a:t> ←</a:t>
            </a:r>
          </a:p>
        </p:txBody>
      </p:sp>
      <p:sp>
        <p:nvSpPr>
          <p:cNvPr id="37" name="Text Box 8"/>
          <p:cNvSpPr txBox="1">
            <a:spLocks noChangeArrowheads="1"/>
          </p:cNvSpPr>
          <p:nvPr/>
        </p:nvSpPr>
        <p:spPr bwMode="auto">
          <a:xfrm>
            <a:off x="8991600" y="5257812"/>
            <a:ext cx="167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dirty="0" smtClean="0">
                <a:solidFill>
                  <a:prstClr val="black"/>
                </a:solidFill>
              </a:rPr>
              <a:t>Mao </a:t>
            </a:r>
            <a:r>
              <a:rPr lang="en-US" sz="2400" b="1" dirty="0" err="1" smtClean="0">
                <a:solidFill>
                  <a:prstClr val="black"/>
                </a:solidFill>
              </a:rPr>
              <a:t>mạch</a:t>
            </a:r>
            <a:r>
              <a:rPr lang="en-US" sz="2400" b="1" dirty="0" smtClean="0">
                <a:solidFill>
                  <a:prstClr val="black"/>
                </a:solidFill>
              </a:rPr>
              <a:t> </a:t>
            </a:r>
            <a:r>
              <a:rPr lang="en-US" sz="2400" b="1" dirty="0" err="1">
                <a:solidFill>
                  <a:prstClr val="black"/>
                </a:solidFill>
              </a:rPr>
              <a:t>phổi</a:t>
            </a:r>
            <a:r>
              <a:rPr lang="en-US" sz="2400" b="1" dirty="0">
                <a:solidFill>
                  <a:prstClr val="black"/>
                </a:solidFill>
              </a:rPr>
              <a:t> </a:t>
            </a:r>
          </a:p>
        </p:txBody>
      </p:sp>
      <p:sp>
        <p:nvSpPr>
          <p:cNvPr id="38" name="Text Box 8"/>
          <p:cNvSpPr txBox="1">
            <a:spLocks noChangeArrowheads="1"/>
          </p:cNvSpPr>
          <p:nvPr/>
        </p:nvSpPr>
        <p:spPr bwMode="auto">
          <a:xfrm>
            <a:off x="7315200" y="5181612"/>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a:solidFill>
                  <a:prstClr val="black"/>
                </a:solidFill>
              </a:rPr>
              <a:t> ĐM phổi →</a:t>
            </a:r>
            <a:r>
              <a:rPr lang="en-US" sz="2400">
                <a:solidFill>
                  <a:prstClr val="black"/>
                </a:solidFill>
              </a:rPr>
              <a:t> </a:t>
            </a:r>
          </a:p>
        </p:txBody>
      </p:sp>
      <p:cxnSp>
        <p:nvCxnSpPr>
          <p:cNvPr id="39" name="AutoShape 40"/>
          <p:cNvCxnSpPr>
            <a:cxnSpLocks noChangeShapeType="1"/>
          </p:cNvCxnSpPr>
          <p:nvPr/>
        </p:nvCxnSpPr>
        <p:spPr bwMode="auto">
          <a:xfrm rot="5400000">
            <a:off x="5693577" y="4974433"/>
            <a:ext cx="309563" cy="16383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0" name="AutoShape 43"/>
          <p:cNvCxnSpPr>
            <a:cxnSpLocks noChangeShapeType="1"/>
          </p:cNvCxnSpPr>
          <p:nvPr/>
        </p:nvCxnSpPr>
        <p:spPr bwMode="auto">
          <a:xfrm rot="10800000">
            <a:off x="6781800" y="5638800"/>
            <a:ext cx="495300" cy="3048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1" name="Text Box 8"/>
          <p:cNvSpPr txBox="1">
            <a:spLocks noChangeArrowheads="1"/>
          </p:cNvSpPr>
          <p:nvPr/>
        </p:nvSpPr>
        <p:spPr bwMode="auto">
          <a:xfrm>
            <a:off x="3086100" y="5715012"/>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dirty="0">
                <a:solidFill>
                  <a:prstClr val="black"/>
                </a:solidFill>
              </a:rPr>
              <a:t>← </a:t>
            </a:r>
            <a:r>
              <a:rPr lang="en-US" sz="2400" b="1" dirty="0" err="1">
                <a:solidFill>
                  <a:prstClr val="black"/>
                </a:solidFill>
              </a:rPr>
              <a:t>Động</a:t>
            </a:r>
            <a:r>
              <a:rPr lang="en-US" sz="2400" b="1" dirty="0">
                <a:solidFill>
                  <a:prstClr val="black"/>
                </a:solidFill>
              </a:rPr>
              <a:t> </a:t>
            </a:r>
            <a:r>
              <a:rPr lang="en-US" sz="2400" b="1" dirty="0" err="1">
                <a:solidFill>
                  <a:prstClr val="black"/>
                </a:solidFill>
              </a:rPr>
              <a:t>mạch</a:t>
            </a:r>
            <a:r>
              <a:rPr lang="en-US" sz="2400" dirty="0">
                <a:solidFill>
                  <a:prstClr val="black"/>
                </a:solidFill>
              </a:rPr>
              <a:t> </a:t>
            </a:r>
          </a:p>
        </p:txBody>
      </p:sp>
      <p:sp>
        <p:nvSpPr>
          <p:cNvPr id="42" name="Line 45"/>
          <p:cNvSpPr>
            <a:spLocks noChangeShapeType="1"/>
          </p:cNvSpPr>
          <p:nvPr/>
        </p:nvSpPr>
        <p:spPr bwMode="auto">
          <a:xfrm>
            <a:off x="5029200" y="5453063"/>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a:solidFill>
                <a:prstClr val="black"/>
              </a:solidFill>
              <a:latin typeface="Times New Roman" pitchFamily="18" charset="0"/>
            </a:endParaRPr>
          </a:p>
        </p:txBody>
      </p:sp>
      <p:sp>
        <p:nvSpPr>
          <p:cNvPr id="29" name="Text Box 8"/>
          <p:cNvSpPr txBox="1">
            <a:spLocks noChangeArrowheads="1"/>
          </p:cNvSpPr>
          <p:nvPr/>
        </p:nvSpPr>
        <p:spPr bwMode="auto">
          <a:xfrm>
            <a:off x="8839200" y="1916006"/>
            <a:ext cx="281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dirty="0">
                <a:solidFill>
                  <a:prstClr val="black"/>
                </a:solidFill>
              </a:rPr>
              <a:t> </a:t>
            </a:r>
            <a:r>
              <a:rPr lang="en-US" sz="2400" b="1" i="1" dirty="0" err="1" smtClean="0">
                <a:solidFill>
                  <a:srgbClr val="0000FF"/>
                </a:solidFill>
              </a:rPr>
              <a:t>Hãy</a:t>
            </a:r>
            <a:r>
              <a:rPr lang="en-US" sz="2400" b="1" i="1" dirty="0">
                <a:solidFill>
                  <a:srgbClr val="0000FF"/>
                </a:solidFill>
              </a:rPr>
              <a:t> </a:t>
            </a:r>
            <a:r>
              <a:rPr lang="en-US" sz="2400" b="1" i="1" dirty="0" err="1" smtClean="0">
                <a:solidFill>
                  <a:srgbClr val="0000FF"/>
                </a:solidFill>
              </a:rPr>
              <a:t>chỉ</a:t>
            </a:r>
            <a:r>
              <a:rPr lang="en-US" sz="2400" b="1" i="1" dirty="0" smtClean="0">
                <a:solidFill>
                  <a:srgbClr val="0000FF"/>
                </a:solidFill>
              </a:rPr>
              <a:t> </a:t>
            </a:r>
            <a:r>
              <a:rPr lang="en-US" sz="2400" b="1" i="1" dirty="0" err="1" smtClean="0">
                <a:solidFill>
                  <a:srgbClr val="0000FF"/>
                </a:solidFill>
              </a:rPr>
              <a:t>ra</a:t>
            </a:r>
            <a:r>
              <a:rPr lang="en-US" sz="2400" b="1" i="1" dirty="0" smtClean="0">
                <a:solidFill>
                  <a:srgbClr val="0000FF"/>
                </a:solidFill>
              </a:rPr>
              <a:t> </a:t>
            </a:r>
            <a:r>
              <a:rPr lang="en-US" sz="2400" b="1" i="1" dirty="0" err="1" smtClean="0">
                <a:solidFill>
                  <a:srgbClr val="0000FF"/>
                </a:solidFill>
              </a:rPr>
              <a:t>đường</a:t>
            </a:r>
            <a:r>
              <a:rPr lang="en-US" sz="2400" b="1" i="1" dirty="0" smtClean="0">
                <a:solidFill>
                  <a:srgbClr val="0000FF"/>
                </a:solidFill>
              </a:rPr>
              <a:t> </a:t>
            </a:r>
            <a:r>
              <a:rPr lang="en-US" sz="2400" b="1" i="1" dirty="0" err="1" smtClean="0">
                <a:solidFill>
                  <a:srgbClr val="0000FF"/>
                </a:solidFill>
              </a:rPr>
              <a:t>đi</a:t>
            </a:r>
            <a:r>
              <a:rPr lang="en-US" sz="2400" b="1" i="1" dirty="0" smtClean="0">
                <a:solidFill>
                  <a:srgbClr val="0000FF"/>
                </a:solidFill>
              </a:rPr>
              <a:t> </a:t>
            </a:r>
            <a:r>
              <a:rPr lang="en-US" sz="2400" b="1" i="1" dirty="0" err="1" smtClean="0">
                <a:solidFill>
                  <a:srgbClr val="0000FF"/>
                </a:solidFill>
              </a:rPr>
              <a:t>của</a:t>
            </a:r>
            <a:r>
              <a:rPr lang="en-US" sz="2400" b="1" i="1" dirty="0" smtClean="0">
                <a:solidFill>
                  <a:srgbClr val="0000FF"/>
                </a:solidFill>
              </a:rPr>
              <a:t> </a:t>
            </a:r>
            <a:r>
              <a:rPr lang="en-US" sz="2400" b="1" i="1" dirty="0" err="1" smtClean="0">
                <a:solidFill>
                  <a:srgbClr val="0000FF"/>
                </a:solidFill>
              </a:rPr>
              <a:t>máu</a:t>
            </a:r>
            <a:r>
              <a:rPr lang="en-US" sz="2400" b="1" i="1" dirty="0" smtClean="0">
                <a:solidFill>
                  <a:srgbClr val="0000FF"/>
                </a:solidFill>
              </a:rPr>
              <a:t> </a:t>
            </a:r>
            <a:r>
              <a:rPr lang="en-US" sz="2400" b="1" i="1" dirty="0" err="1" smtClean="0">
                <a:solidFill>
                  <a:srgbClr val="0000FF"/>
                </a:solidFill>
              </a:rPr>
              <a:t>trong</a:t>
            </a:r>
            <a:r>
              <a:rPr lang="en-US" sz="2400" b="1" i="1" dirty="0" smtClean="0">
                <a:solidFill>
                  <a:srgbClr val="0000FF"/>
                </a:solidFill>
              </a:rPr>
              <a:t> </a:t>
            </a:r>
            <a:r>
              <a:rPr lang="en-US" sz="2400" b="1" i="1" dirty="0" err="1" smtClean="0">
                <a:solidFill>
                  <a:srgbClr val="0000FF"/>
                </a:solidFill>
              </a:rPr>
              <a:t>hệ</a:t>
            </a:r>
            <a:r>
              <a:rPr lang="en-US" sz="2400" b="1" i="1" dirty="0" smtClean="0">
                <a:solidFill>
                  <a:srgbClr val="0000FF"/>
                </a:solidFill>
              </a:rPr>
              <a:t> </a:t>
            </a:r>
            <a:r>
              <a:rPr lang="en-US" sz="2400" b="1" i="1" dirty="0" err="1" smtClean="0">
                <a:solidFill>
                  <a:srgbClr val="0000FF"/>
                </a:solidFill>
              </a:rPr>
              <a:t>tuần</a:t>
            </a:r>
            <a:r>
              <a:rPr lang="en-US" sz="2400" b="1" i="1" dirty="0" smtClean="0">
                <a:solidFill>
                  <a:srgbClr val="0000FF"/>
                </a:solidFill>
              </a:rPr>
              <a:t> </a:t>
            </a:r>
            <a:r>
              <a:rPr lang="en-US" sz="2400" b="1" i="1" dirty="0" err="1" smtClean="0">
                <a:solidFill>
                  <a:srgbClr val="0000FF"/>
                </a:solidFill>
              </a:rPr>
              <a:t>hoàn</a:t>
            </a:r>
            <a:r>
              <a:rPr lang="en-US" sz="2400" b="1" i="1" dirty="0" smtClean="0">
                <a:solidFill>
                  <a:srgbClr val="0000FF"/>
                </a:solidFill>
              </a:rPr>
              <a:t> ở </a:t>
            </a:r>
            <a:r>
              <a:rPr lang="en-US" sz="2400" b="1" i="1" dirty="0" err="1" smtClean="0">
                <a:solidFill>
                  <a:srgbClr val="0000FF"/>
                </a:solidFill>
              </a:rPr>
              <a:t>thú</a:t>
            </a:r>
            <a:r>
              <a:rPr lang="en-US" sz="2400" b="1" i="1" dirty="0" smtClean="0">
                <a:solidFill>
                  <a:srgbClr val="0000FF"/>
                </a:solidFill>
              </a:rPr>
              <a:t>?</a:t>
            </a:r>
            <a:endParaRPr lang="en-US" sz="2400" i="1" dirty="0">
              <a:solidFill>
                <a:srgbClr val="0000FF"/>
              </a:solidFill>
            </a:endParaRPr>
          </a:p>
        </p:txBody>
      </p:sp>
    </p:spTree>
    <p:extLst>
      <p:ext uri="{BB962C8B-B14F-4D97-AF65-F5344CB8AC3E}">
        <p14:creationId xmlns:p14="http://schemas.microsoft.com/office/powerpoint/2010/main" val="44355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28003"/>
                                        </p:tgtEl>
                                        <p:attrNameLst>
                                          <p:attrName>style.visibility</p:attrName>
                                        </p:attrNameLst>
                                      </p:cBhvr>
                                      <p:to>
                                        <p:strVal val="visible"/>
                                      </p:to>
                                    </p:set>
                                    <p:animEffect transition="in" filter="dissolve">
                                      <p:cBhvr>
                                        <p:cTn id="7" dur="500"/>
                                        <p:tgtEl>
                                          <p:spTgt spid="128003"/>
                                        </p:tgtEl>
                                      </p:cBhvr>
                                    </p:animEffect>
                                  </p:childTnLst>
                                </p:cTn>
                              </p:par>
                            </p:childTnLst>
                          </p:cTn>
                        </p:par>
                        <p:par>
                          <p:cTn id="8" fill="hold" nodeType="withGroup">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heel(1)">
                                      <p:cBhvr>
                                        <p:cTn id="11" dur="2000"/>
                                        <p:tgtEl>
                                          <p:spTgt spid="29"/>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linds(horizontal)">
                                      <p:cBhvr>
                                        <p:cTn id="44" dur="500"/>
                                        <p:tgtEl>
                                          <p:spTgt spid="21"/>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linds(horizontal)">
                                      <p:cBhvr>
                                        <p:cTn id="50" dur="500"/>
                                        <p:tgtEl>
                                          <p:spTgt spid="23"/>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linds(horizontal)">
                                      <p:cBhvr>
                                        <p:cTn id="53" dur="500"/>
                                        <p:tgtEl>
                                          <p:spTgt spid="2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28046"/>
                                        </p:tgtEl>
                                        <p:attrNameLst>
                                          <p:attrName>style.visibility</p:attrName>
                                        </p:attrNameLst>
                                      </p:cBhvr>
                                      <p:to>
                                        <p:strVal val="visible"/>
                                      </p:to>
                                    </p:set>
                                    <p:animEffect transition="in" filter="dissolve">
                                      <p:cBhvr>
                                        <p:cTn id="56" dur="500"/>
                                        <p:tgtEl>
                                          <p:spTgt spid="12804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xit" presetSubtype="10" fill="hold" grpId="1" nodeType="clickEffect">
                                  <p:stCondLst>
                                    <p:cond delay="0"/>
                                  </p:stCondLst>
                                  <p:childTnLst>
                                    <p:animEffect transition="out" filter="blinds(horizontal)">
                                      <p:cBhvr>
                                        <p:cTn id="60" dur="500"/>
                                        <p:tgtEl>
                                          <p:spTgt spid="128046"/>
                                        </p:tgtEl>
                                      </p:cBhvr>
                                    </p:animEffect>
                                    <p:set>
                                      <p:cBhvr>
                                        <p:cTn id="61" dur="1" fill="hold">
                                          <p:stCondLst>
                                            <p:cond delay="499"/>
                                          </p:stCondLst>
                                        </p:cTn>
                                        <p:tgtEl>
                                          <p:spTgt spid="128046"/>
                                        </p:tgtEl>
                                        <p:attrNameLst>
                                          <p:attrName>style.visibility</p:attrName>
                                        </p:attrNameLst>
                                      </p:cBhvr>
                                      <p:to>
                                        <p:strVal val="hidden"/>
                                      </p:to>
                                    </p:set>
                                  </p:childTnLst>
                                </p:cTn>
                              </p:par>
                              <p:par>
                                <p:cTn id="62" presetID="9" presetClass="entr" presetSubtype="0" fill="hold" grpId="0" nodeType="withEffect">
                                  <p:stCondLst>
                                    <p:cond delay="0"/>
                                  </p:stCondLst>
                                  <p:childTnLst>
                                    <p:set>
                                      <p:cBhvr>
                                        <p:cTn id="63" dur="1" fill="hold">
                                          <p:stCondLst>
                                            <p:cond delay="0"/>
                                          </p:stCondLst>
                                        </p:cTn>
                                        <p:tgtEl>
                                          <p:spTgt spid="128005"/>
                                        </p:tgtEl>
                                        <p:attrNameLst>
                                          <p:attrName>style.visibility</p:attrName>
                                        </p:attrNameLst>
                                      </p:cBhvr>
                                      <p:to>
                                        <p:strVal val="visible"/>
                                      </p:to>
                                    </p:set>
                                    <p:animEffect transition="in" filter="dissolve">
                                      <p:cBhvr>
                                        <p:cTn id="64" dur="500"/>
                                        <p:tgtEl>
                                          <p:spTgt spid="12800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box(in)">
                                      <p:cBhvr>
                                        <p:cTn id="69" dur="500"/>
                                        <p:tgtEl>
                                          <p:spTgt spid="34"/>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box(in)">
                                      <p:cBhvr>
                                        <p:cTn id="72" dur="500"/>
                                        <p:tgtEl>
                                          <p:spTgt spid="36"/>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ox(in)">
                                      <p:cBhvr>
                                        <p:cTn id="75" dur="500"/>
                                        <p:tgtEl>
                                          <p:spTgt spid="37"/>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box(in)">
                                      <p:cBhvr>
                                        <p:cTn id="78" dur="500"/>
                                        <p:tgtEl>
                                          <p:spTgt spid="38"/>
                                        </p:tgtEl>
                                      </p:cBhvr>
                                    </p:animEffect>
                                  </p:childTnLst>
                                </p:cTn>
                              </p:par>
                              <p:par>
                                <p:cTn id="79" presetID="4" presetClass="entr" presetSubtype="16"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box(in)">
                                      <p:cBhvr>
                                        <p:cTn id="81" dur="500"/>
                                        <p:tgtEl>
                                          <p:spTgt spid="4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box(in)">
                                      <p:cBhvr>
                                        <p:cTn id="86" dur="500"/>
                                        <p:tgtEl>
                                          <p:spTgt spid="33"/>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box(in)">
                                      <p:cBhvr>
                                        <p:cTn id="89" dur="500"/>
                                        <p:tgtEl>
                                          <p:spTgt spid="35"/>
                                        </p:tgtEl>
                                      </p:cBhvr>
                                    </p:animEffect>
                                  </p:childTnLst>
                                </p:cTn>
                              </p:par>
                              <p:par>
                                <p:cTn id="90" presetID="4" presetClass="entr" presetSubtype="16" fill="hold" nodeType="with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box(in)">
                                      <p:cBhvr>
                                        <p:cTn id="92" dur="500"/>
                                        <p:tgtEl>
                                          <p:spTgt spid="39"/>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box(in)">
                                      <p:cBhvr>
                                        <p:cTn id="95" dur="500"/>
                                        <p:tgtEl>
                                          <p:spTgt spid="41"/>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box(in)">
                                      <p:cBhvr>
                                        <p:cTn id="9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nimBg="1"/>
      <p:bldP spid="7" grpId="0" animBg="1"/>
      <p:bldP spid="8" grpId="0" animBg="1"/>
      <p:bldP spid="9" grpId="0" animBg="1"/>
      <p:bldP spid="10" grpId="0" animBg="1"/>
      <p:bldP spid="11" grpId="0" animBg="1"/>
      <p:bldP spid="12" grpId="0" animBg="1"/>
      <p:bldP spid="13" grpId="0" animBg="1"/>
      <p:bldP spid="15" grpId="0"/>
      <p:bldP spid="16" grpId="0"/>
      <p:bldP spid="20" grpId="0"/>
      <p:bldP spid="21" grpId="0"/>
      <p:bldP spid="22" grpId="0"/>
      <p:bldP spid="23" grpId="0"/>
      <p:bldP spid="24" grpId="0"/>
      <p:bldP spid="128046" grpId="0" animBg="1"/>
      <p:bldP spid="128046" grpId="1" animBg="1"/>
      <p:bldP spid="33" grpId="0"/>
      <p:bldP spid="34" grpId="0"/>
      <p:bldP spid="35" grpId="0"/>
      <p:bldP spid="36" grpId="0"/>
      <p:bldP spid="37" grpId="0"/>
      <p:bldP spid="38" grpId="0"/>
      <p:bldP spid="41" grpId="0"/>
      <p:bldP spid="42"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057400" y="838200"/>
            <a:ext cx="6038850" cy="4419600"/>
          </a:xfrm>
          <a:prstGeom prst="cloudCallou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3200" b="1" dirty="0" err="1">
                <a:solidFill>
                  <a:srgbClr val="C00000"/>
                </a:solidFill>
                <a:latin typeface="Times New Roman" panose="02020603050405020304" pitchFamily="18" charset="0"/>
                <a:cs typeface="Times New Roman" panose="02020603050405020304" pitchFamily="18" charset="0"/>
              </a:rPr>
              <a:t>Huyết</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áp</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biến</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động</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như</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thế</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nào</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trong</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hệ</a:t>
            </a:r>
            <a:r>
              <a:rPr lang="en-US" alt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C00000"/>
                </a:solidFill>
                <a:latin typeface="Times New Roman" panose="02020603050405020304" pitchFamily="18" charset="0"/>
                <a:cs typeface="Times New Roman" panose="02020603050405020304" pitchFamily="18" charset="0"/>
              </a:rPr>
              <a:t>mạch</a:t>
            </a:r>
            <a:r>
              <a:rPr lang="en-US" altLang="en-US" sz="3200" b="1" dirty="0">
                <a:solidFill>
                  <a:srgbClr val="C00000"/>
                </a:solidFill>
                <a:latin typeface="Times New Roman" panose="02020603050405020304" pitchFamily="18" charset="0"/>
                <a:cs typeface="Times New Roman" panose="02020603050405020304" pitchFamily="18" charset="0"/>
              </a:rPr>
              <a:t>?</a:t>
            </a:r>
            <a:endParaRPr lang="en-US" sz="3200" dirty="0">
              <a:solidFill>
                <a:srgbClr val="C00000"/>
              </a:solidFill>
              <a:latin typeface="Times New Roman" panose="02020603050405020304" pitchFamily="18" charset="0"/>
              <a:cs typeface="Times New Roman" panose="02020603050405020304" pitchFamily="18" charset="0"/>
            </a:endParaRPr>
          </a:p>
          <a:p>
            <a:pPr algn="ctr">
              <a:defRPr/>
            </a:pPr>
            <a:endParaRPr lang="en-US" sz="3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479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âu hỏi thảo luận 1 trang 84 SGK Sinh 11 | Soạn Sinh 11"/>
          <p:cNvPicPr>
            <a:picLocks noChangeAspect="1" noChangeArrowheads="1"/>
          </p:cNvPicPr>
          <p:nvPr/>
        </p:nvPicPr>
        <p:blipFill>
          <a:blip r:embed="rId2">
            <a:extLst>
              <a:ext uri="{28A0092B-C50C-407E-A947-70E740481C1C}">
                <a14:useLocalDpi xmlns:a14="http://schemas.microsoft.com/office/drawing/2010/main" val="0"/>
              </a:ext>
            </a:extLst>
          </a:blip>
          <a:srcRect b="10379"/>
          <a:stretch>
            <a:fillRect/>
          </a:stretch>
        </p:blipFill>
        <p:spPr bwMode="auto">
          <a:xfrm>
            <a:off x="2652714" y="0"/>
            <a:ext cx="6750844"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607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168" name="Group 72"/>
          <p:cNvGraphicFramePr>
            <a:graphicFrameLocks noGrp="1"/>
          </p:cNvGraphicFramePr>
          <p:nvPr>
            <p:ph/>
          </p:nvPr>
        </p:nvGraphicFramePr>
        <p:xfrm>
          <a:off x="2724153" y="762000"/>
          <a:ext cx="6686551" cy="3806620"/>
        </p:xfrm>
        <a:graphic>
          <a:graphicData uri="http://schemas.openxmlformats.org/drawingml/2006/table">
            <a:tbl>
              <a:tblPr/>
              <a:tblGrid>
                <a:gridCol w="1294172">
                  <a:extLst>
                    <a:ext uri="{9D8B030D-6E8A-4147-A177-3AD203B41FA5}">
                      <a16:colId xmlns:a16="http://schemas.microsoft.com/office/drawing/2014/main" xmlns="" val="20000"/>
                    </a:ext>
                  </a:extLst>
                </a:gridCol>
                <a:gridCol w="1078475">
                  <a:extLst>
                    <a:ext uri="{9D8B030D-6E8A-4147-A177-3AD203B41FA5}">
                      <a16:colId xmlns:a16="http://schemas.microsoft.com/office/drawing/2014/main" xmlns="" val="20001"/>
                    </a:ext>
                  </a:extLst>
                </a:gridCol>
                <a:gridCol w="1150374">
                  <a:extLst>
                    <a:ext uri="{9D8B030D-6E8A-4147-A177-3AD203B41FA5}">
                      <a16:colId xmlns:a16="http://schemas.microsoft.com/office/drawing/2014/main" xmlns="" val="20002"/>
                    </a:ext>
                  </a:extLst>
                </a:gridCol>
                <a:gridCol w="862781">
                  <a:extLst>
                    <a:ext uri="{9D8B030D-6E8A-4147-A177-3AD203B41FA5}">
                      <a16:colId xmlns:a16="http://schemas.microsoft.com/office/drawing/2014/main" xmlns="" val="20003"/>
                    </a:ext>
                  </a:extLst>
                </a:gridCol>
                <a:gridCol w="862781">
                  <a:extLst>
                    <a:ext uri="{9D8B030D-6E8A-4147-A177-3AD203B41FA5}">
                      <a16:colId xmlns:a16="http://schemas.microsoft.com/office/drawing/2014/main" xmlns="" val="20004"/>
                    </a:ext>
                  </a:extLst>
                </a:gridCol>
                <a:gridCol w="790883">
                  <a:extLst>
                    <a:ext uri="{9D8B030D-6E8A-4147-A177-3AD203B41FA5}">
                      <a16:colId xmlns:a16="http://schemas.microsoft.com/office/drawing/2014/main" xmlns="" val="20005"/>
                    </a:ext>
                  </a:extLst>
                </a:gridCol>
                <a:gridCol w="647085">
                  <a:extLst>
                    <a:ext uri="{9D8B030D-6E8A-4147-A177-3AD203B41FA5}">
                      <a16:colId xmlns:a16="http://schemas.microsoft.com/office/drawing/2014/main" xmlns="" val="20006"/>
                    </a:ext>
                  </a:extLst>
                </a:gridCol>
              </a:tblGrid>
              <a:tr h="10633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err="1" smtClean="0">
                          <a:ln>
                            <a:noFill/>
                          </a:ln>
                          <a:solidFill>
                            <a:schemeClr val="accent6">
                              <a:lumMod val="50000"/>
                            </a:schemeClr>
                          </a:solidFill>
                          <a:effectLst/>
                          <a:latin typeface="Times New Roman" panose="02020603050405020304" pitchFamily="18" charset="0"/>
                          <a:cs typeface="Times New Roman" panose="02020603050405020304" pitchFamily="18" charset="0"/>
                        </a:rPr>
                        <a:t>Loại</a:t>
                      </a:r>
                      <a:r>
                        <a:rPr kumimoji="0" lang="en-US" sz="2900" b="1" i="0" u="none" strike="noStrike" cap="none" normalizeH="0" baseline="0" dirty="0" smtClean="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en-US" sz="2900" b="1" i="0" u="none" strike="noStrike" cap="none" normalizeH="0" baseline="0" dirty="0" err="1" smtClean="0">
                          <a:ln>
                            <a:noFill/>
                          </a:ln>
                          <a:solidFill>
                            <a:schemeClr val="accent6">
                              <a:lumMod val="50000"/>
                            </a:schemeClr>
                          </a:solidFill>
                          <a:effectLst/>
                          <a:latin typeface="Times New Roman" panose="02020603050405020304" pitchFamily="18" charset="0"/>
                          <a:cs typeface="Times New Roman" panose="02020603050405020304" pitchFamily="18" charset="0"/>
                        </a:rPr>
                        <a:t>mạch</a:t>
                      </a:r>
                      <a:endParaRPr kumimoji="0" lang="en-US" sz="2900" b="1" i="0" u="none" strike="noStrike" cap="none" normalizeH="0" baseline="0" dirty="0" smtClean="0">
                        <a:ln>
                          <a:noFill/>
                        </a:ln>
                        <a:solidFill>
                          <a:schemeClr val="accent6">
                            <a:lumMod val="50000"/>
                          </a:schemeClr>
                        </a:solidFill>
                        <a:effectLst/>
                        <a:latin typeface="Times New Roman" panose="02020603050405020304" pitchFamily="18" charset="0"/>
                        <a:cs typeface="Times New Roman" panose="02020603050405020304" pitchFamily="18" charset="0"/>
                      </a:endParaRPr>
                    </a:p>
                  </a:txBody>
                  <a:tcPr marL="68580" marR="68580" marT="45637" marB="456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ĐM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chủ</a:t>
                      </a:r>
                      <a:endParaRPr kumimoji="0" lang="en-US" sz="2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637" marB="456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ĐM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lớn</a:t>
                      </a:r>
                      <a:endParaRPr kumimoji="0" lang="en-US" sz="2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45637" marB="456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Tiểu ĐM</a:t>
                      </a:r>
                    </a:p>
                  </a:txBody>
                  <a:tcPr marL="68580" marR="68580" marT="45637" marB="456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Mao mạch</a:t>
                      </a:r>
                    </a:p>
                  </a:txBody>
                  <a:tcPr marL="68580" marR="68580" marT="45637" marB="456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Tiểu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TM</a:t>
                      </a:r>
                    </a:p>
                  </a:txBody>
                  <a:tcPr marL="68580" marR="68580" marT="45637" marB="456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chủ</a:t>
                      </a:r>
                    </a:p>
                  </a:txBody>
                  <a:tcPr marL="68580" marR="68580" marT="45637" marB="4563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749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err="1" smtClean="0">
                          <a:ln>
                            <a:noFill/>
                          </a:ln>
                          <a:solidFill>
                            <a:schemeClr val="accent6">
                              <a:lumMod val="50000"/>
                            </a:schemeClr>
                          </a:solidFill>
                          <a:effectLst/>
                          <a:latin typeface="Times New Roman" panose="02020603050405020304" pitchFamily="18" charset="0"/>
                          <a:cs typeface="Times New Roman" panose="02020603050405020304" pitchFamily="18" charset="0"/>
                        </a:rPr>
                        <a:t>Huyết</a:t>
                      </a:r>
                      <a:r>
                        <a:rPr kumimoji="0" lang="en-US" sz="2900" b="1" i="0" u="none" strike="noStrike" cap="none" normalizeH="0" baseline="0" dirty="0" smtClean="0">
                          <a:ln>
                            <a:noFill/>
                          </a:ln>
                          <a:solidFill>
                            <a:schemeClr val="accent6">
                              <a:lumMod val="50000"/>
                            </a:schemeClr>
                          </a:solidFill>
                          <a:effectLst/>
                          <a:latin typeface="Times New Roman" panose="02020603050405020304" pitchFamily="18" charset="0"/>
                          <a:cs typeface="Times New Roman" panose="02020603050405020304" pitchFamily="18" charset="0"/>
                        </a:rPr>
                        <a:t> </a:t>
                      </a:r>
                      <a:r>
                        <a:rPr kumimoji="0" lang="en-US" sz="2900" b="1" i="0" u="none" strike="noStrike" cap="none" normalizeH="0" baseline="0" dirty="0" err="1" smtClean="0">
                          <a:ln>
                            <a:noFill/>
                          </a:ln>
                          <a:solidFill>
                            <a:schemeClr val="accent6">
                              <a:lumMod val="50000"/>
                            </a:schemeClr>
                          </a:solidFill>
                          <a:effectLst/>
                          <a:latin typeface="Times New Roman" panose="02020603050405020304" pitchFamily="18" charset="0"/>
                          <a:cs typeface="Times New Roman" panose="02020603050405020304" pitchFamily="18" charset="0"/>
                        </a:rPr>
                        <a:t>áp</a:t>
                      </a:r>
                      <a:r>
                        <a:rPr kumimoji="0" lang="en-US" sz="2900" b="1" i="0" u="none" strike="noStrike" cap="none" normalizeH="0" baseline="0" dirty="0" smtClean="0">
                          <a:ln>
                            <a:noFill/>
                          </a:ln>
                          <a:solidFill>
                            <a:schemeClr val="accent6">
                              <a:lumMod val="50000"/>
                            </a:schemeClr>
                          </a:solidFill>
                          <a:effectLst/>
                          <a:latin typeface="Times New Roman" panose="02020603050405020304" pitchFamily="18" charset="0"/>
                          <a:cs typeface="Times New Roman" panose="02020603050405020304" pitchFamily="18" charset="0"/>
                        </a:rPr>
                        <a:t> (mmHg)</a:t>
                      </a:r>
                    </a:p>
                  </a:txBody>
                  <a:tcPr marL="68580" marR="68580" marT="45637" marB="4563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120-140</a:t>
                      </a:r>
                    </a:p>
                  </a:txBody>
                  <a:tcPr marL="68580" marR="68580" marT="45637" marB="456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110-125</a:t>
                      </a:r>
                    </a:p>
                  </a:txBody>
                  <a:tcPr marL="68580" marR="68580" marT="45637" marB="456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40-60</a:t>
                      </a:r>
                    </a:p>
                  </a:txBody>
                  <a:tcPr marL="68580" marR="68580" marT="45637" marB="456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20-40</a:t>
                      </a:r>
                    </a:p>
                  </a:txBody>
                  <a:tcPr marL="68580" marR="68580" marT="45637" marB="456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10-15</a:t>
                      </a:r>
                    </a:p>
                  </a:txBody>
                  <a:tcPr marL="68580" marR="68580" marT="45637" marB="456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Symbol" pitchFamily="18" charset="2"/>
                        </a:rPr>
                        <a:t>0</a:t>
                      </a:r>
                    </a:p>
                  </a:txBody>
                  <a:tcPr marL="68580" marR="68580" marT="45637" marB="4563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132170" name="Text Box 74"/>
          <p:cNvSpPr txBox="1">
            <a:spLocks noChangeArrowheads="1"/>
          </p:cNvSpPr>
          <p:nvPr/>
        </p:nvSpPr>
        <p:spPr bwMode="auto">
          <a:xfrm>
            <a:off x="2133600" y="4696362"/>
            <a:ext cx="7848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defRPr/>
            </a:pPr>
            <a:r>
              <a:rPr lang="en-US" altLang="en-US" b="1" dirty="0" err="1">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Huyết</a:t>
            </a:r>
            <a:r>
              <a:rPr lang="en-US" altLang="en-US"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áp</a:t>
            </a:r>
            <a:r>
              <a:rPr lang="en-US" altLang="en-US"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giảm</a:t>
            </a:r>
            <a:r>
              <a:rPr lang="en-US" altLang="en-US"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dần</a:t>
            </a:r>
            <a:r>
              <a:rPr lang="en-US" altLang="en-US"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altLang="en-US" b="1" dirty="0">
                <a:solidFill>
                  <a:srgbClr val="70AD47">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spcBef>
                <a:spcPct val="50000"/>
              </a:spcBef>
              <a:buFontTx/>
              <a:buNone/>
              <a:defRPr/>
            </a:pPr>
            <a:r>
              <a:rPr lang="en-US" altLang="en-US" dirty="0" err="1">
                <a:solidFill>
                  <a:prstClr val="black"/>
                </a:solidFill>
                <a:latin typeface="Times New Roman" panose="02020603050405020304" pitchFamily="18" charset="0"/>
                <a:cs typeface="Times New Roman" panose="02020603050405020304" pitchFamily="18" charset="0"/>
              </a:rPr>
              <a:t>Động</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err="1">
                <a:solidFill>
                  <a:prstClr val="black"/>
                </a:solidFill>
                <a:latin typeface="Times New Roman" panose="02020603050405020304" pitchFamily="18" charset="0"/>
                <a:cs typeface="Times New Roman" panose="02020603050405020304" pitchFamily="18" charset="0"/>
              </a:rPr>
              <a:t>mạch</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a:solidFill>
                  <a:prstClr val="black"/>
                </a:solidFill>
                <a:latin typeface="Times New Roman" panose="02020603050405020304" pitchFamily="18" charset="0"/>
                <a:cs typeface="Times New Roman" panose="02020603050405020304" pitchFamily="18" charset="0"/>
              </a:rPr>
              <a:t>Mao </a:t>
            </a:r>
            <a:r>
              <a:rPr lang="en-US" altLang="en-US" dirty="0" err="1">
                <a:solidFill>
                  <a:prstClr val="black"/>
                </a:solidFill>
                <a:latin typeface="Times New Roman" panose="02020603050405020304" pitchFamily="18" charset="0"/>
                <a:cs typeface="Times New Roman" panose="02020603050405020304" pitchFamily="18" charset="0"/>
              </a:rPr>
              <a:t>mạch</a:t>
            </a:r>
            <a:r>
              <a:rPr lang="en-US" altLang="en-US" dirty="0">
                <a:solidFill>
                  <a:prstClr val="black"/>
                </a:solidFill>
                <a:latin typeface="Times New Roman" panose="02020603050405020304" pitchFamily="18" charset="0"/>
                <a:cs typeface="Times New Roman" panose="02020603050405020304" pitchFamily="18" charset="0"/>
              </a:rPr>
              <a:t> </a:t>
            </a:r>
            <a:r>
              <a:rPr lang="en-US" altLang="en-US"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Tĩnh</a:t>
            </a:r>
            <a:r>
              <a:rPr lang="en-US" altLang="en-US"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dirty="0" err="1">
                <a:solidFill>
                  <a:prstClr val="black"/>
                </a:solidFill>
                <a:latin typeface="Times New Roman" panose="02020603050405020304" pitchFamily="18" charset="0"/>
                <a:cs typeface="Times New Roman" panose="02020603050405020304" pitchFamily="18" charset="0"/>
                <a:sym typeface="Wingdings" panose="05000000000000000000" pitchFamily="2" charset="2"/>
              </a:rPr>
              <a:t>mạch</a:t>
            </a:r>
            <a:r>
              <a:rPr lang="en-US" altLang="en-US"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3179005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32170"/>
                                        </p:tgtEl>
                                        <p:attrNameLst>
                                          <p:attrName>style.visibility</p:attrName>
                                        </p:attrNameLst>
                                      </p:cBhvr>
                                      <p:to>
                                        <p:strVal val="visible"/>
                                      </p:to>
                                    </p:set>
                                    <p:anim calcmode="lin" valueType="num">
                                      <p:cBhvr>
                                        <p:cTn id="7" dur="500" fill="hold"/>
                                        <p:tgtEl>
                                          <p:spTgt spid="132170"/>
                                        </p:tgtEl>
                                        <p:attrNameLst>
                                          <p:attrName>ppt_w</p:attrName>
                                        </p:attrNameLst>
                                      </p:cBhvr>
                                      <p:tavLst>
                                        <p:tav tm="0">
                                          <p:val>
                                            <p:fltVal val="0"/>
                                          </p:val>
                                        </p:tav>
                                        <p:tav tm="100000">
                                          <p:val>
                                            <p:strVal val="#ppt_w"/>
                                          </p:val>
                                        </p:tav>
                                      </p:tavLst>
                                    </p:anim>
                                    <p:anim calcmode="lin" valueType="num">
                                      <p:cBhvr>
                                        <p:cTn id="8" dur="500" fill="hold"/>
                                        <p:tgtEl>
                                          <p:spTgt spid="132170"/>
                                        </p:tgtEl>
                                        <p:attrNameLst>
                                          <p:attrName>ppt_h</p:attrName>
                                        </p:attrNameLst>
                                      </p:cBhvr>
                                      <p:tavLst>
                                        <p:tav tm="0">
                                          <p:val>
                                            <p:fltVal val="0"/>
                                          </p:val>
                                        </p:tav>
                                        <p:tav tm="100000">
                                          <p:val>
                                            <p:strVal val="#ppt_h"/>
                                          </p:val>
                                        </p:tav>
                                      </p:tavLst>
                                    </p:anim>
                                    <p:anim calcmode="lin" valueType="num">
                                      <p:cBhvr>
                                        <p:cTn id="9" dur="500" fill="hold"/>
                                        <p:tgtEl>
                                          <p:spTgt spid="132170"/>
                                        </p:tgtEl>
                                        <p:attrNameLst>
                                          <p:attrName>style.rotation</p:attrName>
                                        </p:attrNameLst>
                                      </p:cBhvr>
                                      <p:tavLst>
                                        <p:tav tm="0">
                                          <p:val>
                                            <p:fltVal val="90"/>
                                          </p:val>
                                        </p:tav>
                                        <p:tav tm="100000">
                                          <p:val>
                                            <p:fltVal val="0"/>
                                          </p:val>
                                        </p:tav>
                                      </p:tavLst>
                                    </p:anim>
                                    <p:animEffect transition="in" filter="fade">
                                      <p:cBhvr>
                                        <p:cTn id="10" dur="500"/>
                                        <p:tgtEl>
                                          <p:spTgt spid="13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38450" y="304800"/>
            <a:ext cx="5086350" cy="1828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Tại</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huyết</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áp</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lại</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giảm</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dần</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hệ</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vi-VN"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ounded Rectangle 3"/>
          <p:cNvSpPr/>
          <p:nvPr/>
        </p:nvSpPr>
        <p:spPr>
          <a:xfrm>
            <a:off x="2952750" y="2743200"/>
            <a:ext cx="6286500" cy="228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3200" dirty="0" err="1">
                <a:solidFill>
                  <a:srgbClr val="ED7D31"/>
                </a:solidFill>
                <a:latin typeface="Times New Roman" pitchFamily="18" charset="0"/>
                <a:cs typeface="Times New Roman" pitchFamily="18" charset="0"/>
              </a:rPr>
              <a:t>Huyết</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áp</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giảm</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dần</a:t>
            </a:r>
            <a:r>
              <a:rPr lang="en-US" sz="3200" dirty="0">
                <a:solidFill>
                  <a:srgbClr val="ED7D31"/>
                </a:solidFill>
                <a:latin typeface="Times New Roman" pitchFamily="18" charset="0"/>
                <a:cs typeface="Times New Roman" pitchFamily="18" charset="0"/>
              </a:rPr>
              <a:t> do ma </a:t>
            </a:r>
            <a:r>
              <a:rPr lang="en-US" sz="3200" dirty="0" err="1">
                <a:solidFill>
                  <a:srgbClr val="ED7D31"/>
                </a:solidFill>
                <a:latin typeface="Times New Roman" pitchFamily="18" charset="0"/>
                <a:cs typeface="Times New Roman" pitchFamily="18" charset="0"/>
              </a:rPr>
              <a:t>sát</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giữa</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máu</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với</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thành</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mạch</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và</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giữa</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các</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phân</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tử</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máu</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với</a:t>
            </a:r>
            <a:r>
              <a:rPr lang="en-US" sz="3200" dirty="0">
                <a:solidFill>
                  <a:srgbClr val="ED7D31"/>
                </a:solidFill>
                <a:latin typeface="Times New Roman" pitchFamily="18" charset="0"/>
                <a:cs typeface="Times New Roman" pitchFamily="18" charset="0"/>
              </a:rPr>
              <a:t> </a:t>
            </a:r>
            <a:r>
              <a:rPr lang="en-US" sz="3200" dirty="0" err="1">
                <a:solidFill>
                  <a:srgbClr val="ED7D31"/>
                </a:solidFill>
                <a:latin typeface="Times New Roman" pitchFamily="18" charset="0"/>
                <a:cs typeface="Times New Roman" pitchFamily="18" charset="0"/>
              </a:rPr>
              <a:t>nhau</a:t>
            </a:r>
            <a:r>
              <a:rPr lang="en-US" sz="3200" dirty="0">
                <a:solidFill>
                  <a:srgbClr val="ED7D31"/>
                </a:solidFill>
                <a:latin typeface="Times New Roman" pitchFamily="18" charset="0"/>
                <a:cs typeface="Times New Roman" pitchFamily="18" charset="0"/>
              </a:rPr>
              <a:t>.</a:t>
            </a:r>
            <a:endParaRPr lang="vi-VN" sz="3200" dirty="0">
              <a:solidFill>
                <a:srgbClr val="ED7D31"/>
              </a:solidFill>
              <a:latin typeface="Times New Roman" pitchFamily="18" charset="0"/>
              <a:cs typeface="Times New Roman" pitchFamily="18" charset="0"/>
            </a:endParaRPr>
          </a:p>
        </p:txBody>
      </p:sp>
    </p:spTree>
    <p:extLst>
      <p:ext uri="{BB962C8B-B14F-4D97-AF65-F5344CB8AC3E}">
        <p14:creationId xmlns:p14="http://schemas.microsoft.com/office/powerpoint/2010/main" val="3641499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2" name="Text Box 8"/>
          <p:cNvSpPr txBox="1">
            <a:spLocks noChangeArrowheads="1"/>
          </p:cNvSpPr>
          <p:nvPr/>
        </p:nvSpPr>
        <p:spPr bwMode="auto">
          <a:xfrm>
            <a:off x="666753" y="0"/>
            <a:ext cx="4914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b="1" dirty="0">
                <a:solidFill>
                  <a:srgbClr val="0000FF"/>
                </a:solidFill>
                <a:latin typeface="Times New Roman" panose="02020603050405020304" pitchFamily="18" charset="0"/>
              </a:rPr>
              <a:t>2. </a:t>
            </a:r>
            <a:r>
              <a:rPr lang="en-US" altLang="en-US" b="1" dirty="0" err="1">
                <a:solidFill>
                  <a:srgbClr val="0000FF"/>
                </a:solidFill>
                <a:latin typeface="Times New Roman" panose="02020603050405020304" pitchFamily="18" charset="0"/>
              </a:rPr>
              <a:t>Hoạt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động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của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hệ</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mạch</a:t>
            </a:r>
            <a:endParaRPr lang="en-US" altLang="en-US" b="1" dirty="0">
              <a:solidFill>
                <a:srgbClr val="0000FF"/>
              </a:solidFill>
              <a:latin typeface="Times New Roman" panose="02020603050405020304" pitchFamily="18" charset="0"/>
            </a:endParaRPr>
          </a:p>
        </p:txBody>
      </p:sp>
      <p:sp>
        <p:nvSpPr>
          <p:cNvPr id="3" name="Rectangle 2"/>
          <p:cNvSpPr/>
          <p:nvPr/>
        </p:nvSpPr>
        <p:spPr>
          <a:xfrm>
            <a:off x="771504" y="885856"/>
            <a:ext cx="11277600" cy="1200329"/>
          </a:xfrm>
          <a:prstGeom prst="rect">
            <a:avLst/>
          </a:prstGeom>
        </p:spPr>
        <p:txBody>
          <a:bodyPr wrap="square">
            <a:spAutoFit/>
          </a:bodyPr>
          <a:lstStyle/>
          <a:p>
            <a:pPr lvl="0" algn="ctr"/>
            <a:r>
              <a:rPr lang="en-US" sz="2400" b="1" i="1" dirty="0" smtClean="0">
                <a:solidFill>
                  <a:srgbClr val="FF0000"/>
                </a:solidFill>
                <a:latin typeface="Times New Roman" panose="02020603050405020304" pitchFamily="18" charset="0"/>
                <a:ea typeface="Times New Roman" panose="02020603050405020304" pitchFamily="18" charset="0"/>
              </a:rPr>
              <a:t>PHIẾU HỌC TẬP SỐ 5 (</a:t>
            </a:r>
            <a:r>
              <a:rPr lang="en-US" sz="2400" b="1" i="1" dirty="0" err="1">
                <a:solidFill>
                  <a:srgbClr val="FF0000"/>
                </a:solidFill>
                <a:latin typeface="Times New Roman" panose="02020603050405020304" pitchFamily="18" charset="0"/>
                <a:ea typeface="Times New Roman" panose="02020603050405020304" pitchFamily="18" charset="0"/>
              </a:rPr>
              <a:t>Nhóm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smtClean="0">
                <a:solidFill>
                  <a:srgbClr val="FF0000"/>
                </a:solidFill>
                <a:latin typeface="Times New Roman" panose="02020603050405020304" pitchFamily="18" charset="0"/>
                <a:ea typeface="Times New Roman" panose="02020603050405020304" pitchFamily="18" charset="0"/>
              </a:rPr>
              <a:t>3,4)</a:t>
            </a:r>
            <a:endParaRPr lang="en-US" sz="2400" b="1" i="1" dirty="0">
              <a:solidFill>
                <a:srgbClr val="FF0000"/>
              </a:solidFill>
              <a:latin typeface="Times New Roman" panose="02020603050405020304" pitchFamily="18" charset="0"/>
              <a:ea typeface="Times New Roman" panose="02020603050405020304" pitchFamily="18" charset="0"/>
            </a:endParaRPr>
          </a:p>
          <a:p>
            <a:r>
              <a:rPr lang="en-US" sz="2400" b="1" i="1" dirty="0" err="1" smtClean="0">
                <a:solidFill>
                  <a:srgbClr val="FF0000"/>
                </a:solidFill>
                <a:latin typeface="Times New Roman" panose="02020603050405020304" pitchFamily="18" charset="0"/>
                <a:ea typeface="Times New Roman" panose="02020603050405020304" pitchFamily="18" charset="0"/>
              </a:rPr>
              <a:t>Hãy</a:t>
            </a:r>
            <a:r>
              <a:rPr lang="en-US" sz="2400" b="1" i="1" dirty="0" smtClean="0">
                <a:solidFill>
                  <a:srgbClr val="FF0000"/>
                </a:solidFill>
                <a:latin typeface="Times New Roman" panose="02020603050405020304" pitchFamily="18" charset="0"/>
                <a:ea typeface="Times New Roman" panose="02020603050405020304" pitchFamily="18" charset="0"/>
              </a:rPr>
              <a:t> </a:t>
            </a:r>
            <a:r>
              <a:rPr lang="vi-VN" sz="2400" b="1" i="1" dirty="0" smtClean="0">
                <a:solidFill>
                  <a:srgbClr val="FF0000"/>
                </a:solidFill>
                <a:latin typeface="Times New Roman" panose="02020603050405020304" pitchFamily="18" charset="0"/>
                <a:ea typeface="Times New Roman" panose="02020603050405020304" pitchFamily="18" charset="0"/>
              </a:rPr>
              <a:t>đọc </a:t>
            </a:r>
            <a:r>
              <a:rPr lang="en-US" sz="2400" b="1" i="1" dirty="0" err="1" smtClean="0">
                <a:solidFill>
                  <a:srgbClr val="FF0000"/>
                </a:solidFill>
                <a:latin typeface="Times New Roman" panose="02020603050405020304" pitchFamily="18" charset="0"/>
                <a:ea typeface="Times New Roman" panose="02020603050405020304" pitchFamily="18" charset="0"/>
              </a:rPr>
              <a:t>thông</a:t>
            </a:r>
            <a:r>
              <a:rPr lang="en-US" sz="2400" b="1" i="1" dirty="0" smtClean="0">
                <a:solidFill>
                  <a:srgbClr val="FF0000"/>
                </a:solidFill>
                <a:latin typeface="Times New Roman" panose="02020603050405020304" pitchFamily="18" charset="0"/>
                <a:ea typeface="Times New Roman" panose="02020603050405020304" pitchFamily="18" charset="0"/>
              </a:rPr>
              <a:t> tin </a:t>
            </a:r>
            <a:r>
              <a:rPr lang="vi-VN" sz="2400" b="1" i="1" dirty="0" smtClean="0">
                <a:solidFill>
                  <a:srgbClr val="FF0000"/>
                </a:solidFill>
                <a:latin typeface="Times New Roman" panose="02020603050405020304" pitchFamily="18" charset="0"/>
                <a:ea typeface="Times New Roman" panose="02020603050405020304" pitchFamily="18" charset="0"/>
              </a:rPr>
              <a:t>SGK </a:t>
            </a:r>
            <a:r>
              <a:rPr lang="vi-VN" sz="2400" b="1" i="1" dirty="0">
                <a:solidFill>
                  <a:srgbClr val="FF0000"/>
                </a:solidFill>
                <a:latin typeface="Times New Roman" panose="02020603050405020304" pitchFamily="18" charset="0"/>
                <a:ea typeface="Times New Roman" panose="02020603050405020304" pitchFamily="18" charset="0"/>
              </a:rPr>
              <a:t>thảo luận các nội dung và hoàn thành phiếu học tập số </a:t>
            </a:r>
            <a:r>
              <a:rPr lang="en-US" sz="2400" b="1" i="1" dirty="0">
                <a:solidFill>
                  <a:srgbClr val="FF0000"/>
                </a:solidFill>
                <a:latin typeface="Times New Roman" panose="02020603050405020304" pitchFamily="18" charset="0"/>
                <a:ea typeface="Times New Roman" panose="02020603050405020304" pitchFamily="18" charset="0"/>
              </a:rPr>
              <a:t>6</a:t>
            </a:r>
            <a:r>
              <a:rPr lang="en-US" sz="2400" b="1" i="1" dirty="0" smtClean="0">
                <a:solidFill>
                  <a:srgbClr val="FF0000"/>
                </a:solidFill>
                <a:latin typeface="Times New Roman" panose="02020603050405020304" pitchFamily="18" charset="0"/>
                <a:ea typeface="Times New Roman" panose="02020603050405020304" pitchFamily="18" charset="0"/>
              </a:rPr>
              <a:t> </a:t>
            </a:r>
            <a:r>
              <a:rPr lang="vi-VN" sz="2400" b="1" i="1" dirty="0" smtClean="0">
                <a:solidFill>
                  <a:srgbClr val="FF0000"/>
                </a:solidFill>
                <a:latin typeface="Times New Roman" panose="02020603050405020304" pitchFamily="18" charset="0"/>
                <a:ea typeface="Times New Roman" panose="02020603050405020304" pitchFamily="18" charset="0"/>
              </a:rPr>
              <a:t>trong </a:t>
            </a:r>
            <a:r>
              <a:rPr lang="en-US" sz="2400" b="1" i="1" dirty="0" smtClean="0">
                <a:solidFill>
                  <a:srgbClr val="FF0000"/>
                </a:solidFill>
                <a:latin typeface="Times New Roman" panose="02020603050405020304" pitchFamily="18" charset="0"/>
                <a:ea typeface="Times New Roman" panose="02020603050405020304" pitchFamily="18" charset="0"/>
              </a:rPr>
              <a:t>3 </a:t>
            </a:r>
            <a:r>
              <a:rPr lang="en-US" sz="2400" b="1" i="1" dirty="0" err="1" smtClean="0">
                <a:solidFill>
                  <a:srgbClr val="FF0000"/>
                </a:solidFill>
                <a:latin typeface="Times New Roman" panose="02020603050405020304" pitchFamily="18" charset="0"/>
                <a:ea typeface="Times New Roman" panose="02020603050405020304" pitchFamily="18" charset="0"/>
              </a:rPr>
              <a:t>phút</a:t>
            </a:r>
            <a:r>
              <a:rPr lang="vi-VN" sz="2400" b="1" i="1" dirty="0" smtClean="0">
                <a:solidFill>
                  <a:srgbClr val="FF0000"/>
                </a:solidFill>
                <a:latin typeface="Times New Roman" panose="02020603050405020304" pitchFamily="18" charset="0"/>
                <a:ea typeface="Times New Roman" panose="02020603050405020304" pitchFamily="18" charset="0"/>
              </a:rPr>
              <a:t>.</a:t>
            </a:r>
            <a:endParaRPr lang="en-US" sz="2400" b="1" dirty="0">
              <a:solidFill>
                <a:srgbClr val="FF0000"/>
              </a:solidFill>
            </a:endParaRPr>
          </a:p>
        </p:txBody>
      </p:sp>
      <p:sp>
        <p:nvSpPr>
          <p:cNvPr id="6" name="Rectangle 5"/>
          <p:cNvSpPr/>
          <p:nvPr/>
        </p:nvSpPr>
        <p:spPr>
          <a:xfrm>
            <a:off x="1195392" y="2257473"/>
            <a:ext cx="10082212" cy="3452420"/>
          </a:xfrm>
          <a:prstGeom prst="rect">
            <a:avLst/>
          </a:prstGeom>
        </p:spPr>
        <p:txBody>
          <a:bodyPr wrap="square">
            <a:spAutoFit/>
          </a:bodyPr>
          <a:lstStyle/>
          <a:p>
            <a:pPr lvl="0">
              <a:lnSpc>
                <a:spcPct val="107000"/>
              </a:lnSpc>
              <a:spcAft>
                <a:spcPts val="800"/>
              </a:spcAft>
            </a:pPr>
            <a:r>
              <a:rPr lang="en-US" sz="2400" dirty="0" smtClean="0">
                <a:solidFill>
                  <a:srgbClr val="FF0000"/>
                </a:solidFill>
                <a:latin typeface="Times New Roman" pitchFamily="18" charset="0"/>
                <a:cs typeface="Times New Roman"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Vận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tốc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máu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gì</a:t>
            </a:r>
            <a:r>
              <a:rPr lang="vi-VN"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a:p>
            <a:r>
              <a:rPr lang="en-US" sz="2400" dirty="0" smtClean="0">
                <a:solidFill>
                  <a:srgbClr val="002060"/>
                </a:solidFill>
              </a:rPr>
              <a: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Nhận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xét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về</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sự</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tương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quan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giữa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huyết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áp</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vân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tốc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máu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và</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tiết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diện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của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các</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mạch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máu</a:t>
            </a:r>
            <a:r>
              <a:rPr lang="en-US" sz="2400" dirty="0" smtClean="0">
                <a:solidFill>
                  <a:srgbClr val="002060"/>
                </a:solidFill>
                <a:latin typeface="Times New Roman" pitchFamily="18" charset="0"/>
                <a:cs typeface="Times New Roman" pitchFamily="18" charset="0"/>
              </a:rPr>
              <a:t> ?</a:t>
            </a:r>
          </a:p>
          <a:p>
            <a:pPr>
              <a:spcAft>
                <a:spcPts val="800"/>
              </a:spcAft>
            </a:pPr>
            <a:r>
              <a:rPr lang="en-US" sz="2400" b="1" dirty="0" smtClean="0">
                <a:solidFill>
                  <a:srgbClr val="00206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a:t>
            </a:r>
            <a:r>
              <a:rPr lang="en-US"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05653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9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noChangeArrowheads="1"/>
          </p:cNvSpPr>
          <p:nvPr/>
        </p:nvSpPr>
        <p:spPr bwMode="auto">
          <a:xfrm>
            <a:off x="4038600" y="1143000"/>
            <a:ext cx="5772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
                <a:srgbClr val="00B050"/>
              </a:buClr>
              <a:buFontTx/>
              <a:buNone/>
            </a:pPr>
            <a:endParaRPr lang="vi-VN" altLang="en-US" sz="2600">
              <a:solidFill>
                <a:prstClr val="black"/>
              </a:solidFill>
            </a:endParaRPr>
          </a:p>
        </p:txBody>
      </p:sp>
      <p:sp>
        <p:nvSpPr>
          <p:cNvPr id="10" name="Rectangle 9"/>
          <p:cNvSpPr/>
          <p:nvPr/>
        </p:nvSpPr>
        <p:spPr bwMode="auto">
          <a:xfrm>
            <a:off x="3238500" y="3013075"/>
            <a:ext cx="4000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solidFill>
                <a:prstClr val="white"/>
              </a:solidFill>
            </a:endParaRPr>
          </a:p>
        </p:txBody>
      </p:sp>
      <p:sp>
        <p:nvSpPr>
          <p:cNvPr id="9" name="Rectangle 8"/>
          <p:cNvSpPr/>
          <p:nvPr/>
        </p:nvSpPr>
        <p:spPr bwMode="auto">
          <a:xfrm>
            <a:off x="246460" y="3124200"/>
            <a:ext cx="455414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B050"/>
              </a:buClr>
              <a:buFont typeface="Arial" pitchFamily="34" charset="0"/>
              <a:buChar char="•"/>
              <a:defRPr/>
            </a:pPr>
            <a:endParaRPr lang="en-US" sz="3200" dirty="0" smtClean="0">
              <a:solidFill>
                <a:prstClr val="black"/>
              </a:solidFill>
              <a:latin typeface="Times New Roman" panose="02020603050405020304" pitchFamily="18" charset="0"/>
              <a:cs typeface="Times New Roman" panose="02020603050405020304" pitchFamily="18" charset="0"/>
            </a:endParaRPr>
          </a:p>
          <a:p>
            <a:pPr>
              <a:buClr>
                <a:srgbClr val="00B050"/>
              </a:buClr>
              <a:buFont typeface="Arial" pitchFamily="34" charset="0"/>
              <a:buChar char="•"/>
              <a:defRPr/>
            </a:pPr>
            <a:r>
              <a:rPr lang="en-US" sz="3200" dirty="0" err="1" smtClean="0">
                <a:solidFill>
                  <a:prstClr val="black"/>
                </a:solidFill>
                <a:latin typeface="Times New Roman" panose="02020603050405020304" pitchFamily="18" charset="0"/>
                <a:cs typeface="Times New Roman" panose="02020603050405020304" pitchFamily="18" charset="0"/>
              </a:rPr>
              <a:t>Ví</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dụ: Tốc độ máu chảy trong: </a:t>
            </a:r>
          </a:p>
          <a:p>
            <a:pPr lvl="1">
              <a:buClr>
                <a:srgbClr val="00B050"/>
              </a:buClr>
              <a:buFont typeface="Wingdings" pitchFamily="2" charset="2"/>
              <a:buChar char="ü"/>
              <a:defRPr/>
            </a:pPr>
            <a:r>
              <a:rPr lang="en-US" sz="3200" dirty="0">
                <a:solidFill>
                  <a:prstClr val="black"/>
                </a:solidFill>
                <a:latin typeface="Times New Roman" panose="02020603050405020304" pitchFamily="18" charset="0"/>
                <a:cs typeface="Times New Roman" panose="02020603050405020304" pitchFamily="18" charset="0"/>
              </a:rPr>
              <a:t> Động mạch chủ ≈ 500mm/s,</a:t>
            </a:r>
          </a:p>
          <a:p>
            <a:pPr lvl="1">
              <a:buClr>
                <a:srgbClr val="00B050"/>
              </a:buClr>
              <a:buFont typeface="Wingdings" pitchFamily="2" charset="2"/>
              <a:buChar char="ü"/>
              <a:defRPr/>
            </a:pPr>
            <a:r>
              <a:rPr lang="en-US" sz="3200" dirty="0">
                <a:solidFill>
                  <a:prstClr val="black"/>
                </a:solidFill>
                <a:latin typeface="Times New Roman" panose="02020603050405020304" pitchFamily="18" charset="0"/>
                <a:cs typeface="Times New Roman" panose="02020603050405020304" pitchFamily="18" charset="0"/>
              </a:rPr>
              <a:t> Mao mạch ≈ 0.5mm/s, </a:t>
            </a:r>
          </a:p>
          <a:p>
            <a:pPr lvl="1">
              <a:buClr>
                <a:srgbClr val="00B050"/>
              </a:buClr>
              <a:buFont typeface="Wingdings" pitchFamily="2" charset="2"/>
              <a:buChar char="ü"/>
              <a:defRPr/>
            </a:pPr>
            <a:r>
              <a:rPr lang="en-US" sz="3200" dirty="0">
                <a:solidFill>
                  <a:prstClr val="black"/>
                </a:solidFill>
                <a:latin typeface="Times New Roman" panose="02020603050405020304" pitchFamily="18" charset="0"/>
                <a:cs typeface="Times New Roman" panose="02020603050405020304" pitchFamily="18" charset="0"/>
              </a:rPr>
              <a:t> Tĩnh mạch chủ ≈ 200mm/s</a:t>
            </a:r>
          </a:p>
          <a:p>
            <a:pPr>
              <a:buFont typeface="Wingdings" pitchFamily="2" charset="2"/>
              <a:buChar char="ü"/>
              <a:defRPr/>
            </a:pPr>
            <a:endParaRPr lang="en-US" sz="2600" dirty="0">
              <a:solidFill>
                <a:prstClr val="black"/>
              </a:solidFill>
            </a:endParaRPr>
          </a:p>
        </p:txBody>
      </p:sp>
      <p:grpSp>
        <p:nvGrpSpPr>
          <p:cNvPr id="38918" name="Group 9"/>
          <p:cNvGrpSpPr>
            <a:grpSpLocks/>
          </p:cNvGrpSpPr>
          <p:nvPr/>
        </p:nvGrpSpPr>
        <p:grpSpPr bwMode="auto">
          <a:xfrm>
            <a:off x="6290073" y="1626394"/>
            <a:ext cx="4972050" cy="4510087"/>
            <a:chOff x="672" y="1008"/>
            <a:chExt cx="4368" cy="2772"/>
          </a:xfrm>
        </p:grpSpPr>
        <p:pic>
          <p:nvPicPr>
            <p:cNvPr id="38921" name="Picture 5" descr="BlVesTu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2" y="1008"/>
              <a:ext cx="4368"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6" descr="BlVesTu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6" y="3120"/>
              <a:ext cx="4176"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Box 8"/>
          <p:cNvSpPr txBox="1">
            <a:spLocks noChangeArrowheads="1"/>
          </p:cNvSpPr>
          <p:nvPr/>
        </p:nvSpPr>
        <p:spPr bwMode="auto">
          <a:xfrm>
            <a:off x="5147073" y="3994789"/>
            <a:ext cx="6115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000" dirty="0" err="1">
                <a:solidFill>
                  <a:prstClr val="black"/>
                </a:solidFill>
                <a:latin typeface="Times New Roman" panose="02020603050405020304" pitchFamily="18" charset="0"/>
                <a:cs typeface="Times New Roman" panose="02020603050405020304" pitchFamily="18" charset="0"/>
              </a:rPr>
              <a:t>Vận</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tốc</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máu</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là</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tốc</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độ</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máu</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chảy</a:t>
            </a:r>
            <a:r>
              <a:rPr lang="en-US" altLang="en-US" sz="3000" dirty="0">
                <a:solidFill>
                  <a:prstClr val="black"/>
                </a:solidFill>
                <a:latin typeface="Times New Roman" panose="02020603050405020304" pitchFamily="18" charset="0"/>
                <a:cs typeface="Times New Roman" panose="02020603050405020304" pitchFamily="18" charset="0"/>
              </a:rPr>
              <a:t> </a:t>
            </a:r>
            <a:r>
              <a:rPr lang="en-US" altLang="en-US" sz="3000" dirty="0" err="1">
                <a:solidFill>
                  <a:prstClr val="black"/>
                </a:solidFill>
                <a:latin typeface="Times New Roman" panose="02020603050405020304" pitchFamily="18" charset="0"/>
                <a:cs typeface="Times New Roman" panose="02020603050405020304" pitchFamily="18" charset="0"/>
              </a:rPr>
              <a:t>trong</a:t>
            </a:r>
            <a:r>
              <a:rPr lang="en-US" altLang="en-US" sz="3000" dirty="0">
                <a:solidFill>
                  <a:prstClr val="black"/>
                </a:solidFill>
                <a:latin typeface="Times New Roman" panose="02020603050405020304" pitchFamily="18" charset="0"/>
                <a:cs typeface="Times New Roman" panose="02020603050405020304" pitchFamily="18" charset="0"/>
              </a:rPr>
              <a:t> 1 </a:t>
            </a:r>
            <a:r>
              <a:rPr lang="en-US" altLang="en-US" sz="3000" dirty="0" err="1">
                <a:solidFill>
                  <a:prstClr val="black"/>
                </a:solidFill>
                <a:latin typeface="Times New Roman" panose="02020603050405020304" pitchFamily="18" charset="0"/>
                <a:cs typeface="Times New Roman" panose="02020603050405020304" pitchFamily="18" charset="0"/>
              </a:rPr>
              <a:t>giây</a:t>
            </a:r>
            <a:r>
              <a:rPr lang="en-US" altLang="en-US" sz="3000" dirty="0">
                <a:solidFill>
                  <a:prstClr val="black"/>
                </a:solidFill>
                <a:latin typeface="Times New Roman" panose="02020603050405020304" pitchFamily="18" charset="0"/>
                <a:cs typeface="Times New Roman" panose="02020603050405020304" pitchFamily="18" charset="0"/>
              </a:rPr>
              <a:t>.</a:t>
            </a:r>
          </a:p>
        </p:txBody>
      </p:sp>
      <p:sp>
        <p:nvSpPr>
          <p:cNvPr id="24" name="Text Box 7"/>
          <p:cNvSpPr txBox="1">
            <a:spLocks noChangeArrowheads="1"/>
          </p:cNvSpPr>
          <p:nvPr/>
        </p:nvSpPr>
        <p:spPr bwMode="auto">
          <a:xfrm>
            <a:off x="4953000" y="3006147"/>
            <a:ext cx="451842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defRPr/>
            </a:pPr>
            <a:r>
              <a:rPr lang="en-US" altLang="en-US" b="1" dirty="0" err="1">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a:t>
            </a:r>
            <a:r>
              <a:rPr lang="en-US" alt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tốc</a:t>
            </a:r>
            <a:r>
              <a:rPr lang="en-US" alt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máu</a:t>
            </a:r>
            <a:r>
              <a:rPr lang="en-US" alt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alt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b="1" dirty="0" err="1">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altLang="en-US" b="1" dirty="0">
                <a:solidFill>
                  <a:srgbClr val="0033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1" name="Rectangle 10"/>
          <p:cNvSpPr/>
          <p:nvPr/>
        </p:nvSpPr>
        <p:spPr>
          <a:xfrm>
            <a:off x="609600" y="51177"/>
            <a:ext cx="10287000" cy="1877437"/>
          </a:xfrm>
          <a:prstGeom prst="rect">
            <a:avLst/>
          </a:prstGeom>
        </p:spPr>
        <p:txBody>
          <a:bodyPr wrap="square">
            <a:spAutoFit/>
          </a:bodyPr>
          <a:lstStyle/>
          <a:p>
            <a:pPr>
              <a:spcAft>
                <a:spcPts val="80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IV. CẤU TẠO VÀ HOẠT ĐỘNG CỦA HỆ MẠCH</a:t>
            </a:r>
          </a:p>
          <a:p>
            <a:pPr>
              <a:spcAft>
                <a:spcPts val="800"/>
              </a:spcAft>
            </a:pPr>
            <a:r>
              <a:rPr lang="en-US" altLang="en-US" sz="2400" b="1" dirty="0">
                <a:solidFill>
                  <a:srgbClr val="002060"/>
                </a:solidFill>
                <a:latin typeface="Times New Roman" panose="02020603050405020304" pitchFamily="18" charset="0"/>
              </a:rPr>
              <a:t>1.Cấu </a:t>
            </a:r>
            <a:r>
              <a:rPr lang="en-US" altLang="en-US" sz="2400" b="1" dirty="0" err="1">
                <a:solidFill>
                  <a:srgbClr val="002060"/>
                </a:solidFill>
                <a:latin typeface="Times New Roman" panose="02020603050405020304" pitchFamily="18" charset="0"/>
              </a:rPr>
              <a:t>tạo</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của</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hệ</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mạch</a:t>
            </a:r>
            <a:endParaRPr lang="en-US" altLang="en-US" sz="2400" b="1" dirty="0">
              <a:solidFill>
                <a:srgbClr val="002060"/>
              </a:solidFill>
              <a:latin typeface="Times New Roman" panose="02020603050405020304" pitchFamily="18" charset="0"/>
            </a:endParaRPr>
          </a:p>
          <a:p>
            <a:pPr>
              <a:spcAft>
                <a:spcPts val="800"/>
              </a:spcAft>
            </a:pPr>
            <a:r>
              <a:rPr lang="en-US" altLang="en-US" sz="2400" b="1" dirty="0">
                <a:solidFill>
                  <a:srgbClr val="002060"/>
                </a:solidFill>
                <a:latin typeface="Times New Roman" panose="02020603050405020304" pitchFamily="18" charset="0"/>
              </a:rPr>
              <a:t>2. </a:t>
            </a:r>
            <a:r>
              <a:rPr lang="en-US" altLang="en-US" sz="2400" b="1" dirty="0" err="1">
                <a:solidFill>
                  <a:srgbClr val="002060"/>
                </a:solidFill>
                <a:latin typeface="Times New Roman" panose="02020603050405020304" pitchFamily="18" charset="0"/>
              </a:rPr>
              <a:t>Hoạt</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động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của</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hệ</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mạch</a:t>
            </a:r>
            <a:endParaRPr lang="en-US" altLang="en-US" sz="2400" b="1" dirty="0">
              <a:solidFill>
                <a:srgbClr val="002060"/>
              </a:solidFill>
              <a:latin typeface="Times New Roman" panose="02020603050405020304" pitchFamily="18" charset="0"/>
            </a:endParaRPr>
          </a:p>
          <a:p>
            <a:pPr>
              <a:spcAft>
                <a:spcPts val="800"/>
              </a:spcAft>
            </a:pPr>
            <a:r>
              <a:rPr lang="en-US" altLang="en-US" sz="2400" b="1" dirty="0">
                <a:solidFill>
                  <a:srgbClr val="70AD47">
                    <a:lumMod val="75000"/>
                  </a:srgbClr>
                </a:solidFill>
                <a:latin typeface="Times New Roman" panose="02020603050405020304" pitchFamily="18" charset="0"/>
              </a:rPr>
              <a:t>b</a:t>
            </a:r>
            <a:r>
              <a:rPr lang="en-US" altLang="en-US" sz="2400" b="1" dirty="0" smtClean="0">
                <a:solidFill>
                  <a:srgbClr val="70AD47">
                    <a:lumMod val="75000"/>
                  </a:srgbClr>
                </a:solidFill>
                <a:latin typeface="Times New Roman" panose="02020603050405020304" pitchFamily="18" charset="0"/>
              </a:rPr>
              <a:t>. </a:t>
            </a:r>
            <a:r>
              <a:rPr lang="en-US" altLang="en-US" sz="2400" b="1" dirty="0" err="1" smtClean="0">
                <a:solidFill>
                  <a:srgbClr val="70AD47">
                    <a:lumMod val="75000"/>
                  </a:srgbClr>
                </a:solidFill>
                <a:latin typeface="Times New Roman" panose="02020603050405020304" pitchFamily="18" charset="0"/>
              </a:rPr>
              <a:t>Vận</a:t>
            </a:r>
            <a:r>
              <a:rPr lang="en-US" altLang="en-US" sz="2400" b="1" dirty="0" smtClean="0">
                <a:solidFill>
                  <a:srgbClr val="70AD47">
                    <a:lumMod val="75000"/>
                  </a:srgbClr>
                </a:solidFill>
                <a:latin typeface="Times New Roman" panose="02020603050405020304" pitchFamily="18" charset="0"/>
              </a:rPr>
              <a:t> </a:t>
            </a:r>
            <a:r>
              <a:rPr lang="en-US" altLang="en-US" sz="2400" b="1" dirty="0" err="1" smtClean="0">
                <a:solidFill>
                  <a:srgbClr val="70AD47">
                    <a:lumMod val="75000"/>
                  </a:srgbClr>
                </a:solidFill>
                <a:latin typeface="Times New Roman" panose="02020603050405020304" pitchFamily="18" charset="0"/>
              </a:rPr>
              <a:t>tốc</a:t>
            </a:r>
            <a:r>
              <a:rPr lang="en-US" altLang="en-US" sz="2400" b="1" dirty="0" smtClean="0">
                <a:solidFill>
                  <a:srgbClr val="70AD47">
                    <a:lumMod val="75000"/>
                  </a:srgbClr>
                </a:solidFill>
                <a:latin typeface="Times New Roman" panose="02020603050405020304" pitchFamily="18" charset="0"/>
              </a:rPr>
              <a:t> </a:t>
            </a:r>
            <a:r>
              <a:rPr lang="en-US" altLang="en-US" sz="2400" b="1" dirty="0" err="1" smtClean="0">
                <a:solidFill>
                  <a:srgbClr val="70AD47">
                    <a:lumMod val="75000"/>
                  </a:srgbClr>
                </a:solidFill>
                <a:latin typeface="Times New Roman" panose="02020603050405020304" pitchFamily="18" charset="0"/>
              </a:rPr>
              <a:t>máu</a:t>
            </a:r>
            <a:endParaRPr lang="en-US" altLang="en-US" sz="2400" b="1" dirty="0">
              <a:solidFill>
                <a:srgbClr val="70AD47">
                  <a:lumMod val="75000"/>
                </a:srgbClr>
              </a:solidFill>
              <a:latin typeface="Times New Roman" panose="02020603050405020304" pitchFamily="18" charset="0"/>
            </a:endParaRPr>
          </a:p>
        </p:txBody>
      </p:sp>
    </p:spTree>
    <p:extLst>
      <p:ext uri="{BB962C8B-B14F-4D97-AF65-F5344CB8AC3E}">
        <p14:creationId xmlns:p14="http://schemas.microsoft.com/office/powerpoint/2010/main" val="1442147059"/>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grpId="1" nodeType="clickEffect">
                                  <p:stCondLst>
                                    <p:cond delay="0"/>
                                  </p:stCondLst>
                                  <p:childTnLst>
                                    <p:animEffect transition="out" filter="strips(downLeft)">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6" name="Text Box 12"/>
          <p:cNvSpPr txBox="1">
            <a:spLocks noChangeArrowheads="1"/>
          </p:cNvSpPr>
          <p:nvPr/>
        </p:nvSpPr>
        <p:spPr bwMode="auto">
          <a:xfrm>
            <a:off x="1151193" y="2929760"/>
            <a:ext cx="1050740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Char char="-"/>
            </a:pPr>
            <a:r>
              <a:rPr lang="en-US" altLang="en-US" sz="2800" b="1" u="sng" dirty="0">
                <a:solidFill>
                  <a:srgbClr val="0033CC"/>
                </a:solidFill>
                <a:latin typeface="Times New Roman" panose="02020603050405020304" pitchFamily="18" charset="0"/>
                <a:cs typeface="Times New Roman" panose="02020603050405020304" pitchFamily="18" charset="0"/>
              </a:rPr>
              <a:t> </a:t>
            </a:r>
            <a:r>
              <a:rPr lang="en-US" altLang="en-US" sz="2800" b="1" u="sng" dirty="0" err="1">
                <a:solidFill>
                  <a:srgbClr val="0033CC"/>
                </a:solidFill>
                <a:latin typeface="Times New Roman" panose="02020603050405020304" pitchFamily="18" charset="0"/>
                <a:cs typeface="Times New Roman" panose="02020603050405020304" pitchFamily="18" charset="0"/>
              </a:rPr>
              <a:t>Khái</a:t>
            </a:r>
            <a:r>
              <a:rPr lang="en-US" altLang="en-US" sz="2800" b="1" u="sng" dirty="0">
                <a:solidFill>
                  <a:srgbClr val="0033CC"/>
                </a:solidFill>
                <a:latin typeface="Times New Roman" panose="02020603050405020304" pitchFamily="18" charset="0"/>
                <a:cs typeface="Times New Roman" panose="02020603050405020304" pitchFamily="18" charset="0"/>
              </a:rPr>
              <a:t> </a:t>
            </a:r>
            <a:r>
              <a:rPr lang="en-US" altLang="en-US" sz="2800" b="1" u="sng" dirty="0" err="1">
                <a:solidFill>
                  <a:srgbClr val="0033CC"/>
                </a:solidFill>
                <a:latin typeface="Times New Roman" panose="02020603050405020304" pitchFamily="18" charset="0"/>
                <a:cs typeface="Times New Roman" panose="02020603050405020304" pitchFamily="18" charset="0"/>
              </a:rPr>
              <a:t>niệm</a:t>
            </a:r>
            <a:r>
              <a:rPr lang="en-US" altLang="en-US" sz="2800" b="1" u="sng" dirty="0" smtClean="0">
                <a:solidFill>
                  <a:srgbClr val="0033CC"/>
                </a:solidFill>
                <a:latin typeface="Times New Roman" panose="02020603050405020304" pitchFamily="18" charset="0"/>
                <a:cs typeface="Times New Roman" panose="02020603050405020304" pitchFamily="18" charset="0"/>
              </a:rPr>
              <a:t>: </a:t>
            </a:r>
            <a:r>
              <a:rPr lang="en-US" altLang="en-US" sz="2800" dirty="0" smtClean="0">
                <a:solidFill>
                  <a:srgbClr val="0033CC"/>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Là</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tốc</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độ</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máu</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chảy</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trong</a:t>
            </a:r>
            <a:r>
              <a:rPr lang="en-US" altLang="en-US" sz="2800" dirty="0">
                <a:solidFill>
                  <a:prstClr val="black"/>
                </a:solidFill>
                <a:latin typeface="Times New Roman" panose="02020603050405020304" pitchFamily="18" charset="0"/>
                <a:cs typeface="Times New Roman" panose="02020603050405020304" pitchFamily="18" charset="0"/>
              </a:rPr>
              <a:t> 1 </a:t>
            </a:r>
            <a:r>
              <a:rPr lang="en-US" altLang="en-US" sz="2800" dirty="0" err="1">
                <a:solidFill>
                  <a:prstClr val="black"/>
                </a:solidFill>
                <a:latin typeface="Times New Roman" panose="02020603050405020304" pitchFamily="18" charset="0"/>
                <a:cs typeface="Times New Roman" panose="02020603050405020304" pitchFamily="18" charset="0"/>
              </a:rPr>
              <a:t>giây</a:t>
            </a:r>
            <a:r>
              <a:rPr lang="en-US" altLang="en-US" sz="2800" dirty="0">
                <a:solidFill>
                  <a:prstClr val="black"/>
                </a:solidFill>
                <a:latin typeface="Times New Roman" panose="02020603050405020304" pitchFamily="18" charset="0"/>
                <a:cs typeface="Times New Roman" panose="02020603050405020304" pitchFamily="18" charset="0"/>
              </a:rPr>
              <a:t>.</a:t>
            </a:r>
          </a:p>
          <a:p>
            <a:pPr algn="just">
              <a:spcBef>
                <a:spcPct val="50000"/>
              </a:spcBef>
              <a:buFontTx/>
              <a:buChar char="-"/>
            </a:pP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Tốc</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độ</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máu</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chảy</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trong</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hệ</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mạch</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phụ</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thuộc</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vào</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tổng</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tiết</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diện</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mạch</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và</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chênh</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lệch</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huyết</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áp</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giữa</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các</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đoạn</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mạch</a:t>
            </a:r>
            <a:r>
              <a:rPr lang="en-US" altLang="en-US" sz="2800" dirty="0" smtClean="0">
                <a:solidFill>
                  <a:prstClr val="black"/>
                </a:solidFill>
                <a:latin typeface="Times New Roman" panose="02020603050405020304" pitchFamily="18" charset="0"/>
                <a:cs typeface="Times New Roman" panose="02020603050405020304" pitchFamily="18" charset="0"/>
              </a:rPr>
              <a:t>.</a:t>
            </a:r>
          </a:p>
          <a:p>
            <a:pPr algn="just">
              <a:spcBef>
                <a:spcPct val="50000"/>
              </a:spcBef>
              <a:buFontTx/>
              <a:buChar char="-"/>
            </a:pP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Vận</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tốc</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máu</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tỉ</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lệ</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nghịch</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với</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tổng</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tiết</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diện</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a:solidFill>
                  <a:prstClr val="black"/>
                </a:solidFill>
                <a:latin typeface="Times New Roman" panose="02020603050405020304" pitchFamily="18" charset="0"/>
                <a:cs typeface="Times New Roman" panose="02020603050405020304" pitchFamily="18" charset="0"/>
              </a:rPr>
              <a:t>của</a:t>
            </a:r>
            <a:r>
              <a:rPr lang="en-US" altLang="en-US" sz="2800" dirty="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mạch</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srgbClr val="7030A0"/>
                </a:solidFill>
                <a:latin typeface="Times New Roman" panose="02020603050405020304" pitchFamily="18" charset="0"/>
                <a:cs typeface="Times New Roman" panose="02020603050405020304" pitchFamily="18" charset="0"/>
              </a:rPr>
              <a:t>vận</a:t>
            </a:r>
            <a:r>
              <a:rPr lang="en-US"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tốc</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máu</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lớn</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a:solidFill>
                  <a:srgbClr val="7030A0"/>
                </a:solidFill>
                <a:latin typeface="Times New Roman" panose="02020603050405020304" pitchFamily="18" charset="0"/>
                <a:cs typeface="Times New Roman" panose="02020603050405020304" pitchFamily="18" charset="0"/>
              </a:rPr>
              <a:t>nhất</a:t>
            </a:r>
            <a:r>
              <a:rPr lang="en-US" altLang="en-US" sz="2800" dirty="0">
                <a:solidFill>
                  <a:srgbClr val="7030A0"/>
                </a:solidFill>
                <a:latin typeface="Times New Roman" panose="02020603050405020304" pitchFamily="18" charset="0"/>
                <a:cs typeface="Times New Roman" panose="02020603050405020304" pitchFamily="18" charset="0"/>
              </a:rPr>
              <a:t> ở </a:t>
            </a:r>
            <a:r>
              <a:rPr lang="en-US" altLang="en-US" sz="2800" dirty="0" err="1">
                <a:solidFill>
                  <a:srgbClr val="7030A0"/>
                </a:solidFill>
                <a:latin typeface="Times New Roman" panose="02020603050405020304" pitchFamily="18" charset="0"/>
                <a:cs typeface="Times New Roman" panose="02020603050405020304" pitchFamily="18" charset="0"/>
              </a:rPr>
              <a:t>động</a:t>
            </a:r>
            <a:r>
              <a:rPr lang="en-US" altLang="en-US" sz="2800" dirty="0">
                <a:solidFill>
                  <a:srgbClr val="7030A0"/>
                </a:solidFill>
                <a:latin typeface="Times New Roman" panose="02020603050405020304" pitchFamily="18" charset="0"/>
                <a:cs typeface="Times New Roman" panose="02020603050405020304" pitchFamily="18" charset="0"/>
              </a:rPr>
              <a:t> </a:t>
            </a:r>
            <a:r>
              <a:rPr lang="en-US" altLang="en-US" sz="2800" dirty="0" err="1" smtClean="0">
                <a:solidFill>
                  <a:srgbClr val="7030A0"/>
                </a:solidFill>
                <a:latin typeface="Times New Roman" panose="02020603050405020304" pitchFamily="18" charset="0"/>
                <a:cs typeface="Times New Roman" panose="02020603050405020304" pitchFamily="18" charset="0"/>
              </a:rPr>
              <a:t>mạch</a:t>
            </a:r>
            <a:r>
              <a:rPr lang="en-US"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err="1" smtClean="0">
                <a:solidFill>
                  <a:srgbClr val="7030A0"/>
                </a:solidFill>
                <a:latin typeface="Times New Roman" panose="02020603050405020304" pitchFamily="18" charset="0"/>
                <a:cs typeface="Times New Roman" panose="02020603050405020304" pitchFamily="18" charset="0"/>
              </a:rPr>
              <a:t>chủ</a:t>
            </a:r>
            <a:r>
              <a:rPr lang="en-US"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err="1" smtClean="0">
                <a:solidFill>
                  <a:srgbClr val="7030A0"/>
                </a:solidFill>
                <a:latin typeface="Times New Roman" panose="02020603050405020304" pitchFamily="18" charset="0"/>
                <a:cs typeface="Times New Roman" panose="02020603050405020304" pitchFamily="18" charset="0"/>
              </a:rPr>
              <a:t>nhỏ</a:t>
            </a:r>
            <a:r>
              <a:rPr lang="en-US"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err="1" smtClean="0">
                <a:solidFill>
                  <a:srgbClr val="7030A0"/>
                </a:solidFill>
                <a:latin typeface="Times New Roman" panose="02020603050405020304" pitchFamily="18" charset="0"/>
                <a:cs typeface="Times New Roman" panose="02020603050405020304" pitchFamily="18" charset="0"/>
              </a:rPr>
              <a:t>nhất</a:t>
            </a:r>
            <a:r>
              <a:rPr lang="en-US" altLang="en-US" sz="2800" dirty="0" smtClean="0">
                <a:solidFill>
                  <a:srgbClr val="7030A0"/>
                </a:solidFill>
                <a:latin typeface="Times New Roman" panose="02020603050405020304" pitchFamily="18" charset="0"/>
                <a:cs typeface="Times New Roman" panose="02020603050405020304" pitchFamily="18" charset="0"/>
              </a:rPr>
              <a:t> ở </a:t>
            </a:r>
            <a:r>
              <a:rPr lang="en-US" altLang="en-US" sz="2800" dirty="0" err="1" smtClean="0">
                <a:solidFill>
                  <a:srgbClr val="7030A0"/>
                </a:solidFill>
                <a:latin typeface="Times New Roman" panose="02020603050405020304" pitchFamily="18" charset="0"/>
                <a:cs typeface="Times New Roman" panose="02020603050405020304" pitchFamily="18" charset="0"/>
              </a:rPr>
              <a:t>mao</a:t>
            </a:r>
            <a:r>
              <a:rPr lang="en-US"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err="1" smtClean="0">
                <a:solidFill>
                  <a:srgbClr val="7030A0"/>
                </a:solidFill>
                <a:latin typeface="Times New Roman" panose="02020603050405020304" pitchFamily="18" charset="0"/>
                <a:cs typeface="Times New Roman" panose="02020603050405020304" pitchFamily="18" charset="0"/>
              </a:rPr>
              <a:t>mạch</a:t>
            </a:r>
            <a:r>
              <a:rPr lang="en-US"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err="1" smtClean="0">
                <a:solidFill>
                  <a:srgbClr val="7030A0"/>
                </a:solidFill>
                <a:latin typeface="Times New Roman" panose="02020603050405020304" pitchFamily="18" charset="0"/>
                <a:cs typeface="Times New Roman" panose="02020603050405020304" pitchFamily="18" charset="0"/>
              </a:rPr>
              <a:t>và</a:t>
            </a:r>
            <a:r>
              <a:rPr lang="en-US"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err="1" smtClean="0">
                <a:solidFill>
                  <a:srgbClr val="7030A0"/>
                </a:solidFill>
                <a:latin typeface="Times New Roman" panose="02020603050405020304" pitchFamily="18" charset="0"/>
                <a:cs typeface="Times New Roman" panose="02020603050405020304" pitchFamily="18" charset="0"/>
              </a:rPr>
              <a:t>tăng</a:t>
            </a:r>
            <a:r>
              <a:rPr lang="en-US"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err="1" smtClean="0">
                <a:solidFill>
                  <a:srgbClr val="7030A0"/>
                </a:solidFill>
                <a:latin typeface="Times New Roman" panose="02020603050405020304" pitchFamily="18" charset="0"/>
                <a:cs typeface="Times New Roman" panose="02020603050405020304" pitchFamily="18" charset="0"/>
              </a:rPr>
              <a:t>dần</a:t>
            </a:r>
            <a:r>
              <a:rPr lang="en-US" altLang="en-US" sz="2800" dirty="0" smtClean="0">
                <a:solidFill>
                  <a:srgbClr val="7030A0"/>
                </a:solidFill>
                <a:latin typeface="Times New Roman" panose="02020603050405020304" pitchFamily="18" charset="0"/>
                <a:cs typeface="Times New Roman" panose="02020603050405020304" pitchFamily="18" charset="0"/>
              </a:rPr>
              <a:t> ở </a:t>
            </a:r>
            <a:r>
              <a:rPr lang="en-US" altLang="en-US" sz="2800" dirty="0" err="1" smtClean="0">
                <a:solidFill>
                  <a:srgbClr val="7030A0"/>
                </a:solidFill>
                <a:latin typeface="Times New Roman" panose="02020603050405020304" pitchFamily="18" charset="0"/>
                <a:cs typeface="Times New Roman" panose="02020603050405020304" pitchFamily="18" charset="0"/>
              </a:rPr>
              <a:t>tĩnh</a:t>
            </a:r>
            <a:r>
              <a:rPr lang="en-US" altLang="en-US" sz="2800" dirty="0" smtClean="0">
                <a:solidFill>
                  <a:srgbClr val="7030A0"/>
                </a:solidFill>
                <a:latin typeface="Times New Roman" panose="02020603050405020304" pitchFamily="18" charset="0"/>
                <a:cs typeface="Times New Roman" panose="02020603050405020304" pitchFamily="18" charset="0"/>
              </a:rPr>
              <a:t> </a:t>
            </a:r>
            <a:r>
              <a:rPr lang="en-US" altLang="en-US" sz="2800" dirty="0" err="1" smtClean="0">
                <a:solidFill>
                  <a:srgbClr val="7030A0"/>
                </a:solidFill>
                <a:latin typeface="Times New Roman" panose="02020603050405020304" pitchFamily="18" charset="0"/>
                <a:cs typeface="Times New Roman" panose="02020603050405020304" pitchFamily="18" charset="0"/>
              </a:rPr>
              <a:t>mạch</a:t>
            </a:r>
            <a:r>
              <a:rPr lang="en-US" altLang="en-US" sz="2800" dirty="0" smtClean="0">
                <a:solidFill>
                  <a:srgbClr val="7030A0"/>
                </a:solidFill>
                <a:latin typeface="Times New Roman" panose="02020603050405020304" pitchFamily="18" charset="0"/>
                <a:cs typeface="Times New Roman" panose="02020603050405020304" pitchFamily="18" charset="0"/>
              </a:rPr>
              <a:t>.</a:t>
            </a:r>
            <a:endParaRPr lang="en-US" altLang="en-US" sz="28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64" y="2839073"/>
            <a:ext cx="43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9600" y="897353"/>
            <a:ext cx="10287000" cy="1877437"/>
          </a:xfrm>
          <a:prstGeom prst="rect">
            <a:avLst/>
          </a:prstGeom>
        </p:spPr>
        <p:txBody>
          <a:bodyPr wrap="square">
            <a:spAutoFit/>
          </a:bodyPr>
          <a:lstStyle/>
          <a:p>
            <a:pPr>
              <a:spcAft>
                <a:spcPts val="80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IV. CẤU TẠO VÀ HOẠT ĐỘNG CỦA HỆ MẠCH</a:t>
            </a:r>
          </a:p>
          <a:p>
            <a:pPr>
              <a:spcAft>
                <a:spcPts val="800"/>
              </a:spcAft>
            </a:pPr>
            <a:r>
              <a:rPr lang="en-US" altLang="en-US" sz="2400" b="1" dirty="0">
                <a:solidFill>
                  <a:srgbClr val="002060"/>
                </a:solidFill>
                <a:latin typeface="Times New Roman" panose="02020603050405020304" pitchFamily="18" charset="0"/>
              </a:rPr>
              <a:t>1.Cấu </a:t>
            </a:r>
            <a:r>
              <a:rPr lang="en-US" altLang="en-US" sz="2400" b="1" dirty="0" err="1">
                <a:solidFill>
                  <a:srgbClr val="002060"/>
                </a:solidFill>
                <a:latin typeface="Times New Roman" panose="02020603050405020304" pitchFamily="18" charset="0"/>
              </a:rPr>
              <a:t>tạo</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của</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hệ</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mạch</a:t>
            </a:r>
            <a:endParaRPr lang="en-US" altLang="en-US" sz="2400" b="1" dirty="0">
              <a:solidFill>
                <a:srgbClr val="002060"/>
              </a:solidFill>
              <a:latin typeface="Times New Roman" panose="02020603050405020304" pitchFamily="18" charset="0"/>
            </a:endParaRPr>
          </a:p>
          <a:p>
            <a:pPr>
              <a:spcAft>
                <a:spcPts val="800"/>
              </a:spcAft>
            </a:pPr>
            <a:r>
              <a:rPr lang="en-US" altLang="en-US" sz="2400" b="1" dirty="0">
                <a:solidFill>
                  <a:srgbClr val="002060"/>
                </a:solidFill>
                <a:latin typeface="Times New Roman" panose="02020603050405020304" pitchFamily="18" charset="0"/>
              </a:rPr>
              <a:t>2. </a:t>
            </a:r>
            <a:r>
              <a:rPr lang="en-US" altLang="en-US" sz="2400" b="1" dirty="0" err="1">
                <a:solidFill>
                  <a:srgbClr val="002060"/>
                </a:solidFill>
                <a:latin typeface="Times New Roman" panose="02020603050405020304" pitchFamily="18" charset="0"/>
              </a:rPr>
              <a:t>Hoạt</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động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của</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hệ</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mạch</a:t>
            </a:r>
            <a:endParaRPr lang="en-US" altLang="en-US" sz="2400" b="1" dirty="0">
              <a:solidFill>
                <a:srgbClr val="002060"/>
              </a:solidFill>
              <a:latin typeface="Times New Roman" panose="02020603050405020304" pitchFamily="18" charset="0"/>
            </a:endParaRPr>
          </a:p>
          <a:p>
            <a:pPr>
              <a:spcAft>
                <a:spcPts val="800"/>
              </a:spcAft>
            </a:pPr>
            <a:r>
              <a:rPr lang="en-US" altLang="en-US" sz="2400" b="1" dirty="0">
                <a:solidFill>
                  <a:srgbClr val="70AD47">
                    <a:lumMod val="75000"/>
                  </a:srgbClr>
                </a:solidFill>
                <a:latin typeface="Times New Roman" panose="02020603050405020304" pitchFamily="18" charset="0"/>
              </a:rPr>
              <a:t>b</a:t>
            </a:r>
            <a:r>
              <a:rPr lang="en-US" altLang="en-US" sz="2400" b="1" dirty="0" smtClean="0">
                <a:solidFill>
                  <a:srgbClr val="70AD47">
                    <a:lumMod val="75000"/>
                  </a:srgbClr>
                </a:solidFill>
                <a:latin typeface="Times New Roman" panose="02020603050405020304" pitchFamily="18" charset="0"/>
              </a:rPr>
              <a:t>. </a:t>
            </a:r>
            <a:r>
              <a:rPr lang="en-US" altLang="en-US" sz="2400" b="1" dirty="0" err="1" smtClean="0">
                <a:solidFill>
                  <a:srgbClr val="70AD47">
                    <a:lumMod val="75000"/>
                  </a:srgbClr>
                </a:solidFill>
                <a:latin typeface="Times New Roman" panose="02020603050405020304" pitchFamily="18" charset="0"/>
              </a:rPr>
              <a:t>Vận</a:t>
            </a:r>
            <a:r>
              <a:rPr lang="en-US" altLang="en-US" sz="2400" b="1" dirty="0" smtClean="0">
                <a:solidFill>
                  <a:srgbClr val="70AD47">
                    <a:lumMod val="75000"/>
                  </a:srgbClr>
                </a:solidFill>
                <a:latin typeface="Times New Roman" panose="02020603050405020304" pitchFamily="18" charset="0"/>
              </a:rPr>
              <a:t> </a:t>
            </a:r>
            <a:r>
              <a:rPr lang="en-US" altLang="en-US" sz="2400" b="1" dirty="0" err="1" smtClean="0">
                <a:solidFill>
                  <a:srgbClr val="70AD47">
                    <a:lumMod val="75000"/>
                  </a:srgbClr>
                </a:solidFill>
                <a:latin typeface="Times New Roman" panose="02020603050405020304" pitchFamily="18" charset="0"/>
              </a:rPr>
              <a:t>tốc</a:t>
            </a:r>
            <a:r>
              <a:rPr lang="en-US" altLang="en-US" sz="2400" b="1" dirty="0" smtClean="0">
                <a:solidFill>
                  <a:srgbClr val="70AD47">
                    <a:lumMod val="75000"/>
                  </a:srgbClr>
                </a:solidFill>
                <a:latin typeface="Times New Roman" panose="02020603050405020304" pitchFamily="18" charset="0"/>
              </a:rPr>
              <a:t> </a:t>
            </a:r>
            <a:r>
              <a:rPr lang="en-US" altLang="en-US" sz="2400" b="1" dirty="0" err="1" smtClean="0">
                <a:solidFill>
                  <a:srgbClr val="70AD47">
                    <a:lumMod val="75000"/>
                  </a:srgbClr>
                </a:solidFill>
                <a:latin typeface="Times New Roman" panose="02020603050405020304" pitchFamily="18" charset="0"/>
              </a:rPr>
              <a:t>máu</a:t>
            </a:r>
            <a:endParaRPr lang="en-US" altLang="en-US" sz="2400" b="1" dirty="0">
              <a:solidFill>
                <a:srgbClr val="70AD47">
                  <a:lumMod val="75000"/>
                </a:srgbClr>
              </a:solidFill>
              <a:latin typeface="Times New Roman" panose="02020603050405020304" pitchFamily="18" charset="0"/>
            </a:endParaRPr>
          </a:p>
        </p:txBody>
      </p:sp>
      <p:sp>
        <p:nvSpPr>
          <p:cNvPr id="7" name="Title 1"/>
          <p:cNvSpPr txBox="1">
            <a:spLocks/>
          </p:cNvSpPr>
          <p:nvPr/>
        </p:nvSpPr>
        <p:spPr>
          <a:xfrm>
            <a:off x="2514600" y="175223"/>
            <a:ext cx="7543800" cy="531058"/>
          </a:xfrm>
          <a:prstGeom prst="rect">
            <a:avLst/>
          </a:prstGeom>
          <a:solidFill>
            <a:schemeClr val="accent2">
              <a:lumMod val="60000"/>
              <a:lumOff val="4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err="1" smtClean="0">
                <a:solidFill>
                  <a:srgbClr val="FF0000"/>
                </a:solidFill>
                <a:latin typeface="Times New Roman" pitchFamily="18" charset="0"/>
                <a:cs typeface="Times New Roman" pitchFamily="18" charset="0"/>
              </a:rPr>
              <a:t>Tiết</a:t>
            </a:r>
            <a:r>
              <a:rPr lang="en-US" b="1" dirty="0" smtClean="0">
                <a:solidFill>
                  <a:srgbClr val="FF0000"/>
                </a:solidFill>
                <a:latin typeface="Times New Roman" pitchFamily="18" charset="0"/>
                <a:cs typeface="Times New Roman" pitchFamily="18" charset="0"/>
              </a:rPr>
              <a:t> 22  – </a:t>
            </a:r>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10   TUẦN HOÀN </a:t>
            </a:r>
            <a:r>
              <a:rPr lang="vi-VN" b="1" dirty="0" smtClean="0">
                <a:solidFill>
                  <a:srgbClr val="FF0000"/>
                </a:solidFill>
                <a:cs typeface="Times New Roman" pitchFamily="18" charset="0"/>
              </a:rPr>
              <a:t>Ở  ĐỘNG VẬT </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92866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4156">
                                            <p:txEl>
                                              <p:pRg st="2" end="2"/>
                                            </p:txEl>
                                          </p:spTgt>
                                        </p:tgtEl>
                                        <p:attrNameLst>
                                          <p:attrName>style.visibility</p:attrName>
                                        </p:attrNameLst>
                                      </p:cBhvr>
                                      <p:to>
                                        <p:strVal val="visible"/>
                                      </p:to>
                                    </p:set>
                                    <p:animEffect transition="in" filter="randombar(horizontal)">
                                      <p:cBhvr>
                                        <p:cTn id="7" dur="500"/>
                                        <p:tgtEl>
                                          <p:spTgt spid="134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2" name="Text Box 8"/>
          <p:cNvSpPr txBox="1">
            <a:spLocks noChangeArrowheads="1"/>
          </p:cNvSpPr>
          <p:nvPr/>
        </p:nvSpPr>
        <p:spPr bwMode="auto">
          <a:xfrm>
            <a:off x="666753" y="0"/>
            <a:ext cx="4914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b="1" dirty="0">
                <a:solidFill>
                  <a:srgbClr val="0000FF"/>
                </a:solidFill>
                <a:latin typeface="Times New Roman" panose="02020603050405020304" pitchFamily="18" charset="0"/>
              </a:rPr>
              <a:t>2. </a:t>
            </a:r>
            <a:r>
              <a:rPr lang="en-US" altLang="en-US" b="1" dirty="0" err="1">
                <a:solidFill>
                  <a:srgbClr val="0000FF"/>
                </a:solidFill>
                <a:latin typeface="Times New Roman" panose="02020603050405020304" pitchFamily="18" charset="0"/>
              </a:rPr>
              <a:t>Hoạt</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động</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của</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hệ</a:t>
            </a:r>
            <a:r>
              <a:rPr lang="en-US" altLang="en-US" b="1" dirty="0">
                <a:solidFill>
                  <a:srgbClr val="0000FF"/>
                </a:solidFill>
                <a:latin typeface="Times New Roman" panose="02020603050405020304" pitchFamily="18" charset="0"/>
              </a:rPr>
              <a:t> </a:t>
            </a:r>
            <a:r>
              <a:rPr lang="en-US" altLang="en-US" b="1" dirty="0" err="1">
                <a:solidFill>
                  <a:srgbClr val="0000FF"/>
                </a:solidFill>
                <a:latin typeface="Times New Roman" panose="02020603050405020304" pitchFamily="18" charset="0"/>
              </a:rPr>
              <a:t>mạch</a:t>
            </a:r>
            <a:endParaRPr lang="en-US" altLang="en-US" b="1" dirty="0">
              <a:solidFill>
                <a:srgbClr val="0000FF"/>
              </a:solidFill>
              <a:latin typeface="Times New Roman" panose="02020603050405020304" pitchFamily="18" charset="0"/>
            </a:endParaRPr>
          </a:p>
        </p:txBody>
      </p:sp>
      <p:sp>
        <p:nvSpPr>
          <p:cNvPr id="3" name="Rectangle 2"/>
          <p:cNvSpPr/>
          <p:nvPr/>
        </p:nvSpPr>
        <p:spPr>
          <a:xfrm>
            <a:off x="771504" y="885856"/>
            <a:ext cx="11277600" cy="1200329"/>
          </a:xfrm>
          <a:prstGeom prst="rect">
            <a:avLst/>
          </a:prstGeom>
        </p:spPr>
        <p:txBody>
          <a:bodyPr wrap="square">
            <a:spAutoFit/>
          </a:bodyPr>
          <a:lstStyle/>
          <a:p>
            <a:pPr lvl="0" algn="ctr"/>
            <a:r>
              <a:rPr lang="en-US" sz="2400" b="1" i="1" dirty="0" smtClean="0">
                <a:solidFill>
                  <a:srgbClr val="FF0000"/>
                </a:solidFill>
                <a:latin typeface="Times New Roman" panose="02020603050405020304" pitchFamily="18" charset="0"/>
                <a:ea typeface="Times New Roman" panose="02020603050405020304" pitchFamily="18" charset="0"/>
              </a:rPr>
              <a:t>PHIẾU HỌC TẬP SỐ 6 </a:t>
            </a:r>
            <a:r>
              <a:rPr lang="en-US" sz="2400" b="1" i="1" dirty="0">
                <a:solidFill>
                  <a:srgbClr val="FF0000"/>
                </a:solidFill>
                <a:latin typeface="Times New Roman" panose="02020603050405020304" pitchFamily="18" charset="0"/>
                <a:ea typeface="Times New Roman" panose="02020603050405020304" pitchFamily="18" charset="0"/>
              </a:rPr>
              <a:t>(</a:t>
            </a:r>
            <a:r>
              <a:rPr lang="en-US" sz="2400" b="1" i="1" dirty="0" err="1">
                <a:solidFill>
                  <a:srgbClr val="FF0000"/>
                </a:solidFill>
                <a:latin typeface="Times New Roman" panose="02020603050405020304" pitchFamily="18" charset="0"/>
                <a:ea typeface="Times New Roman" panose="02020603050405020304" pitchFamily="18" charset="0"/>
              </a:rPr>
              <a:t>Nhóm</a:t>
            </a:r>
            <a:r>
              <a:rPr lang="en-US" sz="2400" b="1" i="1" dirty="0">
                <a:solidFill>
                  <a:srgbClr val="FF0000"/>
                </a:solidFill>
                <a:latin typeface="Times New Roman" panose="02020603050405020304" pitchFamily="18" charset="0"/>
                <a:ea typeface="Times New Roman" panose="02020603050405020304" pitchFamily="18" charset="0"/>
              </a:rPr>
              <a:t> </a:t>
            </a:r>
            <a:r>
              <a:rPr lang="en-US" sz="2400" b="1" i="1" dirty="0" smtClean="0">
                <a:solidFill>
                  <a:srgbClr val="FF0000"/>
                </a:solidFill>
                <a:latin typeface="Times New Roman" panose="02020603050405020304" pitchFamily="18" charset="0"/>
                <a:ea typeface="Times New Roman" panose="02020603050405020304" pitchFamily="18" charset="0"/>
              </a:rPr>
              <a:t>5,6)</a:t>
            </a:r>
            <a:endParaRPr lang="en-US" sz="2400" b="1" i="1" dirty="0">
              <a:solidFill>
                <a:srgbClr val="FF0000"/>
              </a:solidFill>
              <a:latin typeface="Times New Roman" panose="02020603050405020304" pitchFamily="18" charset="0"/>
              <a:ea typeface="Times New Roman" panose="02020603050405020304" pitchFamily="18" charset="0"/>
            </a:endParaRPr>
          </a:p>
          <a:p>
            <a:r>
              <a:rPr lang="en-US" sz="2400" b="1" i="1" dirty="0" err="1" smtClean="0">
                <a:solidFill>
                  <a:srgbClr val="FF0000"/>
                </a:solidFill>
                <a:latin typeface="Times New Roman" panose="02020603050405020304" pitchFamily="18" charset="0"/>
                <a:ea typeface="Times New Roman" panose="02020603050405020304" pitchFamily="18" charset="0"/>
              </a:rPr>
              <a:t>Hãy</a:t>
            </a:r>
            <a:r>
              <a:rPr lang="en-US" sz="2400" b="1" i="1" dirty="0" smtClean="0">
                <a:solidFill>
                  <a:srgbClr val="FF0000"/>
                </a:solidFill>
                <a:latin typeface="Times New Roman" panose="02020603050405020304" pitchFamily="18" charset="0"/>
                <a:ea typeface="Times New Roman" panose="02020603050405020304" pitchFamily="18" charset="0"/>
              </a:rPr>
              <a:t> </a:t>
            </a:r>
            <a:r>
              <a:rPr lang="vi-VN" sz="2400" b="1" i="1" dirty="0" smtClean="0">
                <a:solidFill>
                  <a:srgbClr val="FF0000"/>
                </a:solidFill>
                <a:latin typeface="Times New Roman" panose="02020603050405020304" pitchFamily="18" charset="0"/>
                <a:ea typeface="Times New Roman" panose="02020603050405020304" pitchFamily="18" charset="0"/>
              </a:rPr>
              <a:t>đọc </a:t>
            </a:r>
            <a:r>
              <a:rPr lang="en-US" sz="2400" b="1" i="1" dirty="0" err="1" smtClean="0">
                <a:solidFill>
                  <a:srgbClr val="FF0000"/>
                </a:solidFill>
                <a:latin typeface="Times New Roman" panose="02020603050405020304" pitchFamily="18" charset="0"/>
                <a:ea typeface="Times New Roman" panose="02020603050405020304" pitchFamily="18" charset="0"/>
              </a:rPr>
              <a:t>thông</a:t>
            </a:r>
            <a:r>
              <a:rPr lang="en-US" sz="2400" b="1" i="1" dirty="0" smtClean="0">
                <a:solidFill>
                  <a:srgbClr val="FF0000"/>
                </a:solidFill>
                <a:latin typeface="Times New Roman" panose="02020603050405020304" pitchFamily="18" charset="0"/>
                <a:ea typeface="Times New Roman" panose="02020603050405020304" pitchFamily="18" charset="0"/>
              </a:rPr>
              <a:t> tin </a:t>
            </a:r>
            <a:r>
              <a:rPr lang="vi-VN" sz="2400" b="1" i="1" dirty="0" smtClean="0">
                <a:solidFill>
                  <a:srgbClr val="FF0000"/>
                </a:solidFill>
                <a:latin typeface="Times New Roman" panose="02020603050405020304" pitchFamily="18" charset="0"/>
                <a:ea typeface="Times New Roman" panose="02020603050405020304" pitchFamily="18" charset="0"/>
              </a:rPr>
              <a:t>SGK </a:t>
            </a:r>
            <a:r>
              <a:rPr lang="vi-VN" sz="2400" b="1" i="1" dirty="0">
                <a:solidFill>
                  <a:srgbClr val="FF0000"/>
                </a:solidFill>
                <a:latin typeface="Times New Roman" panose="02020603050405020304" pitchFamily="18" charset="0"/>
                <a:ea typeface="Times New Roman" panose="02020603050405020304" pitchFamily="18" charset="0"/>
              </a:rPr>
              <a:t>thảo luận các nội dung và hoàn thành phiếu học tập số </a:t>
            </a:r>
            <a:r>
              <a:rPr lang="en-US" sz="2400" b="1" i="1" dirty="0" smtClean="0">
                <a:solidFill>
                  <a:srgbClr val="FF0000"/>
                </a:solidFill>
                <a:latin typeface="Times New Roman" panose="02020603050405020304" pitchFamily="18" charset="0"/>
                <a:ea typeface="Times New Roman" panose="02020603050405020304" pitchFamily="18" charset="0"/>
              </a:rPr>
              <a:t>6 </a:t>
            </a:r>
            <a:r>
              <a:rPr lang="vi-VN" sz="2400" b="1" i="1" dirty="0" smtClean="0">
                <a:solidFill>
                  <a:srgbClr val="FF0000"/>
                </a:solidFill>
                <a:latin typeface="Times New Roman" panose="02020603050405020304" pitchFamily="18" charset="0"/>
                <a:ea typeface="Times New Roman" panose="02020603050405020304" pitchFamily="18" charset="0"/>
              </a:rPr>
              <a:t>trong </a:t>
            </a:r>
            <a:r>
              <a:rPr lang="en-US" sz="2400" b="1" i="1" dirty="0" smtClean="0">
                <a:solidFill>
                  <a:srgbClr val="FF0000"/>
                </a:solidFill>
                <a:latin typeface="Times New Roman" panose="02020603050405020304" pitchFamily="18" charset="0"/>
                <a:ea typeface="Times New Roman" panose="02020603050405020304" pitchFamily="18" charset="0"/>
              </a:rPr>
              <a:t>3 </a:t>
            </a:r>
            <a:r>
              <a:rPr lang="en-US" sz="2400" b="1" i="1" dirty="0" err="1" smtClean="0">
                <a:solidFill>
                  <a:srgbClr val="FF0000"/>
                </a:solidFill>
                <a:latin typeface="Times New Roman" panose="02020603050405020304" pitchFamily="18" charset="0"/>
                <a:ea typeface="Times New Roman" panose="02020603050405020304" pitchFamily="18" charset="0"/>
              </a:rPr>
              <a:t>phút</a:t>
            </a:r>
            <a:r>
              <a:rPr lang="vi-VN" sz="2400" b="1" i="1" dirty="0" smtClean="0">
                <a:solidFill>
                  <a:srgbClr val="FF0000"/>
                </a:solidFill>
                <a:latin typeface="Times New Roman" panose="02020603050405020304" pitchFamily="18" charset="0"/>
                <a:ea typeface="Times New Roman" panose="02020603050405020304" pitchFamily="18" charset="0"/>
              </a:rPr>
              <a:t>.</a:t>
            </a:r>
            <a:endParaRPr lang="en-US" sz="2400" b="1" dirty="0">
              <a:solidFill>
                <a:srgbClr val="FF0000"/>
              </a:solidFill>
            </a:endParaRPr>
          </a:p>
        </p:txBody>
      </p:sp>
      <p:sp>
        <p:nvSpPr>
          <p:cNvPr id="6" name="Rectangle 5"/>
          <p:cNvSpPr/>
          <p:nvPr/>
        </p:nvSpPr>
        <p:spPr>
          <a:xfrm>
            <a:off x="1195392" y="2257473"/>
            <a:ext cx="10082212" cy="4392485"/>
          </a:xfrm>
          <a:prstGeom prst="rect">
            <a:avLst/>
          </a:prstGeom>
        </p:spPr>
        <p:txBody>
          <a:bodyPr wrap="square">
            <a:spAutoFit/>
          </a:bodyPr>
          <a:lstStyle/>
          <a:p>
            <a:pPr lvl="0">
              <a:lnSpc>
                <a:spcPct val="107000"/>
              </a:lnSpc>
              <a:spcAft>
                <a:spcPts val="800"/>
              </a:spcAft>
            </a:pPr>
            <a:r>
              <a:rPr lang="en-US" sz="2400" dirty="0" smtClean="0">
                <a:solidFill>
                  <a:srgbClr val="FF0000"/>
                </a:solidFill>
                <a:latin typeface="Times New Roman" pitchFamily="18" charset="0"/>
                <a:cs typeface="Times New Roman" pitchFamily="18" charset="0"/>
              </a:rPr>
              <a:t>* </a:t>
            </a:r>
            <a:r>
              <a:rPr lang="vi-VN" dirty="0">
                <a:solidFill>
                  <a:prstClr val="black"/>
                </a:solidFill>
                <a:latin typeface="Times New Roman" panose="02020603050405020304" pitchFamily="18" charset="0"/>
                <a:cs typeface="Times New Roman" panose="02020603050405020304" pitchFamily="18" charset="0"/>
              </a:rPr>
              <a:t>Trao đổi chất giữa máu với tế bào được thực hiện nhờ loại mạch nào</a:t>
            </a:r>
            <a:r>
              <a:rPr lang="vi-VN" dirty="0" smtClean="0">
                <a:solidFill>
                  <a:prstClr val="black"/>
                </a:solidFill>
                <a:latin typeface="Times New Roman" panose="02020603050405020304" pitchFamily="18" charset="0"/>
                <a:cs typeface="Times New Roman" panose="02020603050405020304" pitchFamily="18" charset="0"/>
              </a:rPr>
              <a:t>?</a:t>
            </a:r>
            <a:endParaRPr lang="en-US" sz="2400" dirty="0" smtClean="0">
              <a:solidFill>
                <a:srgbClr val="002060"/>
              </a:solidFill>
              <a:latin typeface="Times New Roman" pitchFamily="18" charset="0"/>
              <a:cs typeface="Times New Roman" pitchFamily="18" charset="0"/>
            </a:endParaRPr>
          </a:p>
          <a:p>
            <a:pPr lvl="0">
              <a:lnSpc>
                <a:spcPct val="107000"/>
              </a:lnSpc>
              <a:spcAft>
                <a:spcPts val="800"/>
              </a:spcAft>
            </a:pPr>
            <a:r>
              <a:rPr lang="en-US" sz="2400" dirty="0" smtClean="0">
                <a:solidFill>
                  <a:srgbClr val="002060"/>
                </a:solidFill>
              </a:rPr>
              <a:t>------------------------------------------------------------------------------------------------------------------------------------------------------------------------------------------------------------------</a:t>
            </a:r>
            <a:r>
              <a:rPr lang="en-US" sz="2400" dirty="0" smtClean="0">
                <a:solidFill>
                  <a:srgbClr val="002060"/>
                </a:solidFill>
                <a:latin typeface="Times New Roman" pitchFamily="18" charset="0"/>
                <a:cs typeface="Times New Roman" pitchFamily="18" charset="0"/>
              </a:rPr>
              <a:t>* </a:t>
            </a:r>
            <a:r>
              <a:rPr lang="vi-VN" dirty="0">
                <a:solidFill>
                  <a:prstClr val="black"/>
                </a:solidFill>
                <a:latin typeface="Times New Roman" panose="02020603050405020304" pitchFamily="18" charset="0"/>
                <a:cs typeface="Times New Roman" panose="02020603050405020304" pitchFamily="18" charset="0"/>
              </a:rPr>
              <a:t>Trao đổi chất giữa máu với tế bào chịu sự ảnh hưởng của các yếu tố </a:t>
            </a:r>
            <a:r>
              <a:rPr lang="vi-VN" dirty="0" smtClean="0">
                <a:solidFill>
                  <a:prstClr val="black"/>
                </a:solidFill>
                <a:latin typeface="Times New Roman" panose="02020603050405020304" pitchFamily="18" charset="0"/>
                <a:cs typeface="Times New Roman" panose="02020603050405020304" pitchFamily="18" charset="0"/>
              </a:rPr>
              <a:t>nào</a:t>
            </a:r>
            <a:r>
              <a:rPr lang="en-US" dirty="0" smtClean="0">
                <a:solidFill>
                  <a:prstClr val="black"/>
                </a:solidFill>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Aft>
                <a:spcPts val="800"/>
              </a:spcAft>
            </a:pPr>
            <a:r>
              <a:rPr lang="en-US" sz="2400" b="1" dirty="0" smtClean="0">
                <a:solidFill>
                  <a:srgbClr val="00206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 </a:t>
            </a:r>
            <a:r>
              <a:rPr lang="vi-VN" dirty="0" smtClean="0">
                <a:solidFill>
                  <a:prstClr val="black"/>
                </a:solidFill>
                <a:latin typeface="Times New Roman" panose="02020603050405020304" pitchFamily="18" charset="0"/>
                <a:cs typeface="Times New Roman" panose="02020603050405020304" pitchFamily="18" charset="0"/>
              </a:rPr>
              <a:t>Vận </a:t>
            </a:r>
            <a:r>
              <a:rPr lang="vi-VN" dirty="0">
                <a:solidFill>
                  <a:prstClr val="black"/>
                </a:solidFill>
                <a:latin typeface="Times New Roman" panose="02020603050405020304" pitchFamily="18" charset="0"/>
                <a:cs typeface="Times New Roman" panose="02020603050405020304" pitchFamily="18" charset="0"/>
              </a:rPr>
              <a:t>tốc máu trong mao mạch chậm nhất có ý nghĩa như thế nào đối với cơ thể?</a:t>
            </a:r>
            <a:endParaRPr lang="en-US" dirty="0">
              <a:solidFill>
                <a:prstClr val="black"/>
              </a:solidFill>
              <a:latin typeface="Times New Roman" panose="02020603050405020304" pitchFamily="18" charset="0"/>
              <a:cs typeface="Times New Roman" panose="02020603050405020304" pitchFamily="18" charset="0"/>
            </a:endParaRPr>
          </a:p>
          <a:p>
            <a:pPr>
              <a:spcAft>
                <a:spcPts val="800"/>
              </a:spcAft>
            </a:pPr>
            <a:r>
              <a:rPr lang="en-US"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74002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9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a:t>c. Sự trao đổi chất giữa máu và các tế bào</a:t>
            </a:r>
            <a:r>
              <a:rPr lang="en-US" dirty="0"/>
              <a:t/>
            </a:r>
            <a:br>
              <a:rPr lang="en-US" dirty="0"/>
            </a:br>
            <a:endParaRPr lang="en-US" dirty="0"/>
          </a:p>
        </p:txBody>
      </p:sp>
      <p:pic>
        <p:nvPicPr>
          <p:cNvPr id="4" name="image21.png"/>
          <p:cNvPicPr>
            <a:picLocks noGrp="1"/>
          </p:cNvPicPr>
          <p:nvPr>
            <p:ph type="tbl" idx="1"/>
          </p:nvPr>
        </p:nvPicPr>
        <p:blipFill>
          <a:blip r:embed="rId2"/>
          <a:srcRect t="3555" b="27743"/>
          <a:stretch>
            <a:fillRect/>
          </a:stretch>
        </p:blipFill>
        <p:spPr>
          <a:xfrm>
            <a:off x="623455" y="990600"/>
            <a:ext cx="10654145" cy="3048000"/>
          </a:xfrm>
          <a:prstGeom prst="rect">
            <a:avLst/>
          </a:prstGeom>
          <a:ln/>
        </p:spPr>
      </p:pic>
      <p:sp>
        <p:nvSpPr>
          <p:cNvPr id="5" name="Rectangle 4"/>
          <p:cNvSpPr/>
          <p:nvPr/>
        </p:nvSpPr>
        <p:spPr>
          <a:xfrm>
            <a:off x="1447800" y="4191000"/>
            <a:ext cx="9829800" cy="1842940"/>
          </a:xfrm>
          <a:prstGeom prst="rect">
            <a:avLst/>
          </a:prstGeom>
        </p:spPr>
        <p:txBody>
          <a:bodyPr wrap="square">
            <a:spAutoFit/>
          </a:bodyPr>
          <a:lstStyle/>
          <a:p>
            <a:pPr marL="342900" lvl="0" indent="-342900" algn="just">
              <a:lnSpc>
                <a:spcPct val="130000"/>
              </a:lnSpc>
              <a:spcAft>
                <a:spcPts val="0"/>
              </a:spcAft>
              <a:buFont typeface="Arial" panose="020B0604020202020204" pitchFamily="34" charset="0"/>
              <a:buChar char="•"/>
            </a:pPr>
            <a:r>
              <a:rPr lang="vi-VN" sz="2400" b="1" dirty="0">
                <a:latin typeface="Times New Roman" panose="02020603050405020304" pitchFamily="18" charset="0"/>
                <a:ea typeface="Times New Roman" panose="02020603050405020304" pitchFamily="18" charset="0"/>
                <a:cs typeface="Times New Roman" panose="02020603050405020304" pitchFamily="18" charset="0"/>
              </a:rPr>
              <a:t>Trao đổi chất giữu máu với tế bào chịu sự ảnh hưởng của các yếu tố nào?</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Vận tốc máu trong mao mạch chậm nhất có ý nghĩa như thế nào đối với cơ thể?</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983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1.png"/>
          <p:cNvPicPr>
            <a:picLocks noGrp="1"/>
          </p:cNvPicPr>
          <p:nvPr>
            <p:ph type="tbl" idx="1"/>
          </p:nvPr>
        </p:nvPicPr>
        <p:blipFill>
          <a:blip r:embed="rId2"/>
          <a:srcRect t="3555" b="27743"/>
          <a:stretch>
            <a:fillRect/>
          </a:stretch>
        </p:blipFill>
        <p:spPr>
          <a:xfrm>
            <a:off x="623455" y="1959608"/>
            <a:ext cx="10273145" cy="3505200"/>
          </a:xfrm>
          <a:prstGeom prst="rect">
            <a:avLst/>
          </a:prstGeom>
          <a:ln/>
        </p:spPr>
      </p:pic>
      <p:sp>
        <p:nvSpPr>
          <p:cNvPr id="5" name="Rectangle 4"/>
          <p:cNvSpPr/>
          <p:nvPr/>
        </p:nvSpPr>
        <p:spPr>
          <a:xfrm>
            <a:off x="623454" y="5477312"/>
            <a:ext cx="10273145" cy="1015663"/>
          </a:xfrm>
          <a:prstGeom prst="rect">
            <a:avLst/>
          </a:prstGeom>
        </p:spPr>
        <p:txBody>
          <a:bodyPr wrap="square">
            <a:spAutoFit/>
          </a:bodyPr>
          <a:lstStyle/>
          <a:p>
            <a:r>
              <a:rPr lang="vi-VN" sz="2000" b="1" dirty="0">
                <a:solidFill>
                  <a:srgbClr val="FF0000"/>
                </a:solidFill>
                <a:latin typeface="Times New Roman" panose="02020603050405020304" pitchFamily="18" charset="0"/>
                <a:cs typeface="Times New Roman" panose="02020603050405020304" pitchFamily="18" charset="0"/>
              </a:rPr>
              <a:t>- Trao đổi chất giữa máu với tế bào được thực hiện nhờ mao mạch.</a:t>
            </a:r>
            <a:endParaRPr lang="en-US" sz="2000" b="1" dirty="0">
              <a:solidFill>
                <a:srgbClr val="FF0000"/>
              </a:solidFill>
              <a:latin typeface="Times New Roman" panose="02020603050405020304" pitchFamily="18" charset="0"/>
              <a:cs typeface="Times New Roman" panose="02020603050405020304" pitchFamily="18" charset="0"/>
            </a:endParaRPr>
          </a:p>
          <a:p>
            <a:r>
              <a:rPr lang="vi-VN" sz="2000" b="1" dirty="0">
                <a:solidFill>
                  <a:srgbClr val="FF0000"/>
                </a:solidFill>
                <a:latin typeface="Times New Roman" panose="02020603050405020304" pitchFamily="18" charset="0"/>
                <a:cs typeface="Times New Roman" panose="02020603050405020304" pitchFamily="18" charset="0"/>
              </a:rPr>
              <a:t>- Mao mạch là nơi diễn ra quá trình trao đổi chất giữa máu vào các mô, tế bào. Vận tốc máu trong mao mạch chậm nhất, đảm bảo cho quát trình trao đổi chất giữa máu và các tế bào.</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2514600" y="93335"/>
            <a:ext cx="7543800" cy="531058"/>
          </a:xfrm>
          <a:prstGeom prst="rect">
            <a:avLst/>
          </a:prstGeom>
          <a:solidFill>
            <a:schemeClr val="accent2">
              <a:lumMod val="60000"/>
              <a:lumOff val="4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err="1" smtClean="0">
                <a:solidFill>
                  <a:srgbClr val="FF0000"/>
                </a:solidFill>
                <a:latin typeface="Times New Roman" pitchFamily="18" charset="0"/>
                <a:cs typeface="Times New Roman" pitchFamily="18" charset="0"/>
              </a:rPr>
              <a:t>Tiết</a:t>
            </a:r>
            <a:r>
              <a:rPr lang="en-US" b="1" dirty="0" smtClean="0">
                <a:solidFill>
                  <a:srgbClr val="FF0000"/>
                </a:solidFill>
                <a:latin typeface="Times New Roman" pitchFamily="18" charset="0"/>
                <a:cs typeface="Times New Roman" pitchFamily="18" charset="0"/>
              </a:rPr>
              <a:t> 22  – </a:t>
            </a:r>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10   TUẦN HOÀN </a:t>
            </a:r>
            <a:r>
              <a:rPr lang="vi-VN" b="1" dirty="0" smtClean="0">
                <a:solidFill>
                  <a:srgbClr val="FF0000"/>
                </a:solidFill>
                <a:cs typeface="Times New Roman" pitchFamily="18" charset="0"/>
              </a:rPr>
              <a:t>Ở  ĐỘNG VẬT </a:t>
            </a:r>
            <a:endParaRPr lang="en-US" b="1" dirty="0">
              <a:solidFill>
                <a:srgbClr val="FF0000"/>
              </a:solidFill>
              <a:latin typeface="Times New Roman" pitchFamily="18" charset="0"/>
              <a:cs typeface="Times New Roman" pitchFamily="18" charset="0"/>
            </a:endParaRPr>
          </a:p>
        </p:txBody>
      </p:sp>
      <p:sp>
        <p:nvSpPr>
          <p:cNvPr id="7" name="Rectangle 6"/>
          <p:cNvSpPr/>
          <p:nvPr/>
        </p:nvSpPr>
        <p:spPr>
          <a:xfrm>
            <a:off x="609600" y="624393"/>
            <a:ext cx="10287000" cy="1405513"/>
          </a:xfrm>
          <a:prstGeom prst="rect">
            <a:avLst/>
          </a:prstGeom>
        </p:spPr>
        <p:txBody>
          <a:bodyPr wrap="square">
            <a:spAutoFit/>
          </a:bodyPr>
          <a:lstStyle/>
          <a:p>
            <a:pPr>
              <a:spcAft>
                <a:spcPts val="800"/>
              </a:spcAft>
            </a:pP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IV. CẤU TẠO VÀ HOẠT ĐỘNG CỦA HỆ MẠCH</a:t>
            </a:r>
          </a:p>
          <a:p>
            <a:pPr>
              <a:spcAft>
                <a:spcPts val="800"/>
              </a:spcAft>
            </a:pPr>
            <a:r>
              <a:rPr lang="en-US" altLang="en-US" sz="2400" b="1" dirty="0">
                <a:solidFill>
                  <a:srgbClr val="002060"/>
                </a:solidFill>
                <a:latin typeface="Times New Roman" panose="02020603050405020304" pitchFamily="18" charset="0"/>
              </a:rPr>
              <a:t>1</a:t>
            </a:r>
            <a:r>
              <a:rPr lang="en-US" altLang="en-US" sz="2400" b="1" dirty="0" smtClean="0">
                <a:solidFill>
                  <a:srgbClr val="002060"/>
                </a:solidFill>
                <a:latin typeface="Times New Roman" panose="02020603050405020304" pitchFamily="18" charset="0"/>
              </a:rPr>
              <a:t>. </a:t>
            </a:r>
            <a:r>
              <a:rPr lang="en-US" altLang="en-US" sz="2400" b="1" dirty="0" err="1" smtClean="0">
                <a:solidFill>
                  <a:srgbClr val="002060"/>
                </a:solidFill>
                <a:latin typeface="Times New Roman" panose="02020603050405020304" pitchFamily="18" charset="0"/>
              </a:rPr>
              <a:t>Cấu</a:t>
            </a:r>
            <a:r>
              <a:rPr lang="en-US" altLang="en-US" sz="2400" b="1" dirty="0" smtClean="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tạo</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của</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hệ</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mạch</a:t>
            </a:r>
            <a:endParaRPr lang="en-US" altLang="en-US" sz="2400" b="1" dirty="0">
              <a:solidFill>
                <a:srgbClr val="002060"/>
              </a:solidFill>
              <a:latin typeface="Times New Roman" panose="02020603050405020304" pitchFamily="18" charset="0"/>
            </a:endParaRPr>
          </a:p>
          <a:p>
            <a:pPr>
              <a:spcAft>
                <a:spcPts val="800"/>
              </a:spcAft>
            </a:pPr>
            <a:r>
              <a:rPr lang="en-US" altLang="en-US" sz="2400" b="1" dirty="0">
                <a:solidFill>
                  <a:srgbClr val="002060"/>
                </a:solidFill>
                <a:latin typeface="Times New Roman" panose="02020603050405020304" pitchFamily="18" charset="0"/>
              </a:rPr>
              <a:t>2. </a:t>
            </a:r>
            <a:r>
              <a:rPr lang="en-US" altLang="en-US" sz="2400" b="1" dirty="0" err="1">
                <a:solidFill>
                  <a:srgbClr val="002060"/>
                </a:solidFill>
                <a:latin typeface="Times New Roman" panose="02020603050405020304" pitchFamily="18" charset="0"/>
              </a:rPr>
              <a:t>Hoạt</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động</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của</a:t>
            </a:r>
            <a:r>
              <a:rPr lang="en-US" altLang="en-US" sz="2400" b="1" dirty="0">
                <a:solidFill>
                  <a:srgbClr val="002060"/>
                </a:solidFill>
                <a:latin typeface="Times New Roman" panose="02020603050405020304" pitchFamily="18" charset="0"/>
              </a:rPr>
              <a:t> </a:t>
            </a:r>
            <a:r>
              <a:rPr lang="en-US" altLang="en-US" sz="2400" b="1" dirty="0" err="1">
                <a:solidFill>
                  <a:srgbClr val="002060"/>
                </a:solidFill>
                <a:latin typeface="Times New Roman" panose="02020603050405020304" pitchFamily="18" charset="0"/>
              </a:rPr>
              <a:t>hệ</a:t>
            </a:r>
            <a:r>
              <a:rPr lang="en-US" altLang="en-US" sz="2400" b="1" dirty="0">
                <a:solidFill>
                  <a:srgbClr val="002060"/>
                </a:solidFill>
                <a:latin typeface="Times New Roman" panose="02020603050405020304" pitchFamily="18" charset="0"/>
              </a:rPr>
              <a:t> </a:t>
            </a:r>
            <a:r>
              <a:rPr lang="en-US" altLang="en-US" sz="2400" b="1" dirty="0" err="1" smtClean="0">
                <a:solidFill>
                  <a:srgbClr val="002060"/>
                </a:solidFill>
                <a:latin typeface="Times New Roman" panose="02020603050405020304" pitchFamily="18" charset="0"/>
              </a:rPr>
              <a:t>mạch</a:t>
            </a:r>
            <a:endParaRPr lang="en-US" altLang="en-US" sz="2400" b="1"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3131558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32" y="34937"/>
            <a:ext cx="9109075"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1"/>
          <p:cNvSpPr>
            <a:spLocks noChangeArrowheads="1"/>
          </p:cNvSpPr>
          <p:nvPr/>
        </p:nvSpPr>
        <p:spPr bwMode="auto">
          <a:xfrm>
            <a:off x="3294593" y="5421313"/>
            <a:ext cx="56028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Suy giãn tĩnh mạch chân</a:t>
            </a:r>
          </a:p>
        </p:txBody>
      </p:sp>
    </p:spTree>
    <p:extLst>
      <p:ext uri="{BB962C8B-B14F-4D97-AF65-F5344CB8AC3E}">
        <p14:creationId xmlns:p14="http://schemas.microsoft.com/office/powerpoint/2010/main" val="1846599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wire"/>
          <p:cNvPicPr>
            <a:picLocks noChangeAspect="1" noChangeArrowheads="1"/>
          </p:cNvPicPr>
          <p:nvPr/>
        </p:nvPicPr>
        <p:blipFill>
          <a:blip r:embed="rId2">
            <a:clrChange>
              <a:clrFrom>
                <a:srgbClr val="33577E"/>
              </a:clrFrom>
              <a:clrTo>
                <a:srgbClr val="33577E">
                  <a:alpha val="0"/>
                </a:srgbClr>
              </a:clrTo>
            </a:clrChange>
            <a:lum bright="6000"/>
            <a:extLst>
              <a:ext uri="{28A0092B-C50C-407E-A947-70E740481C1C}">
                <a14:useLocalDpi xmlns:a14="http://schemas.microsoft.com/office/drawing/2010/main" val="0"/>
              </a:ext>
            </a:extLst>
          </a:blip>
          <a:srcRect t="21086" r="9091" b="4153"/>
          <a:stretch>
            <a:fillRect/>
          </a:stretch>
        </p:blipFill>
        <p:spPr bwMode="auto">
          <a:xfrm>
            <a:off x="6096000" y="2357442"/>
            <a:ext cx="3429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6"/>
          <p:cNvSpPr txBox="1">
            <a:spLocks noChangeArrowheads="1"/>
          </p:cNvSpPr>
          <p:nvPr/>
        </p:nvSpPr>
        <p:spPr bwMode="auto">
          <a:xfrm>
            <a:off x="3118247" y="5699132"/>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prstClr val="black"/>
                </a:solidFill>
              </a:rPr>
              <a:t> </a:t>
            </a:r>
          </a:p>
        </p:txBody>
      </p:sp>
      <p:grpSp>
        <p:nvGrpSpPr>
          <p:cNvPr id="2" name="Group 12"/>
          <p:cNvGrpSpPr>
            <a:grpSpLocks/>
          </p:cNvGrpSpPr>
          <p:nvPr/>
        </p:nvGrpSpPr>
        <p:grpSpPr bwMode="auto">
          <a:xfrm>
            <a:off x="2781300" y="2438406"/>
            <a:ext cx="3314700" cy="2887663"/>
            <a:chOff x="1200" y="1968"/>
            <a:chExt cx="3925" cy="2352"/>
          </a:xfrm>
        </p:grpSpPr>
        <p:pic>
          <p:nvPicPr>
            <p:cNvPr id="33803" name="Picture 9" descr="17427"/>
            <p:cNvPicPr>
              <a:picLocks noChangeAspect="1" noChangeArrowheads="1"/>
            </p:cNvPicPr>
            <p:nvPr/>
          </p:nvPicPr>
          <p:blipFill>
            <a:blip r:embed="rId3">
              <a:extLst>
                <a:ext uri="{28A0092B-C50C-407E-A947-70E740481C1C}">
                  <a14:useLocalDpi xmlns:a14="http://schemas.microsoft.com/office/drawing/2010/main" val="0"/>
                </a:ext>
              </a:extLst>
            </a:blip>
            <a:srcRect l="2127" r="44681" b="7547"/>
            <a:stretch>
              <a:fillRect/>
            </a:stretch>
          </p:blipFill>
          <p:spPr bwMode="auto">
            <a:xfrm>
              <a:off x="1200" y="1968"/>
              <a:ext cx="2400"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0" descr="17427"/>
            <p:cNvPicPr>
              <a:picLocks noChangeAspect="1" noChangeArrowheads="1"/>
            </p:cNvPicPr>
            <p:nvPr/>
          </p:nvPicPr>
          <p:blipFill>
            <a:blip r:embed="rId3">
              <a:extLst>
                <a:ext uri="{28A0092B-C50C-407E-A947-70E740481C1C}">
                  <a14:useLocalDpi xmlns:a14="http://schemas.microsoft.com/office/drawing/2010/main" val="0"/>
                </a:ext>
              </a:extLst>
            </a:blip>
            <a:srcRect l="55319" t="7547" r="10638" b="13208"/>
            <a:stretch>
              <a:fillRect/>
            </a:stretch>
          </p:blipFill>
          <p:spPr bwMode="auto">
            <a:xfrm>
              <a:off x="3589" y="2160"/>
              <a:ext cx="1536"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73" name="Text Box 13"/>
          <p:cNvSpPr txBox="1">
            <a:spLocks noChangeArrowheads="1"/>
          </p:cNvSpPr>
          <p:nvPr/>
        </p:nvSpPr>
        <p:spPr bwMode="auto">
          <a:xfrm>
            <a:off x="2667000" y="1644653"/>
            <a:ext cx="342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000" b="1" dirty="0" err="1">
                <a:solidFill>
                  <a:srgbClr val="002060"/>
                </a:solidFill>
                <a:latin typeface="Times New Roman" panose="02020603050405020304" pitchFamily="18" charset="0"/>
                <a:cs typeface="Times New Roman" panose="02020603050405020304" pitchFamily="18" charset="0"/>
              </a:rPr>
              <a:t>Động</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mạch</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bình</a:t>
            </a:r>
            <a:r>
              <a:rPr lang="en-US" altLang="en-US" sz="3000" b="1" dirty="0">
                <a:solidFill>
                  <a:srgbClr val="002060"/>
                </a:solidFill>
                <a:latin typeface="Times New Roman" panose="02020603050405020304" pitchFamily="18" charset="0"/>
                <a:cs typeface="Times New Roman" panose="02020603050405020304" pitchFamily="18" charset="0"/>
              </a:rPr>
              <a:t> </a:t>
            </a:r>
            <a:r>
              <a:rPr lang="en-US" altLang="en-US" sz="3000" b="1" dirty="0" err="1">
                <a:solidFill>
                  <a:srgbClr val="002060"/>
                </a:solidFill>
                <a:latin typeface="Times New Roman" panose="02020603050405020304" pitchFamily="18" charset="0"/>
                <a:cs typeface="Times New Roman" panose="02020603050405020304" pitchFamily="18" charset="0"/>
              </a:rPr>
              <a:t>thường</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66574" name="Text Box 14"/>
          <p:cNvSpPr txBox="1">
            <a:spLocks noChangeArrowheads="1"/>
          </p:cNvSpPr>
          <p:nvPr/>
        </p:nvSpPr>
        <p:spPr bwMode="auto">
          <a:xfrm>
            <a:off x="2403876" y="5487995"/>
            <a:ext cx="3486151"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3000" b="1">
                <a:solidFill>
                  <a:srgbClr val="002060"/>
                </a:solidFill>
                <a:latin typeface="Times New Roman" panose="02020603050405020304" pitchFamily="18" charset="0"/>
                <a:cs typeface="Times New Roman" panose="02020603050405020304" pitchFamily="18" charset="0"/>
              </a:rPr>
              <a:t>Động mạch bị hẹp </a:t>
            </a:r>
          </a:p>
          <a:p>
            <a:pPr algn="ctr">
              <a:spcBef>
                <a:spcPct val="50000"/>
              </a:spcBef>
              <a:buFontTx/>
              <a:buNone/>
            </a:pPr>
            <a:r>
              <a:rPr lang="en-US" altLang="en-US" sz="3000" b="1">
                <a:solidFill>
                  <a:srgbClr val="002060"/>
                </a:solidFill>
                <a:latin typeface="Times New Roman" panose="02020603050405020304" pitchFamily="18" charset="0"/>
                <a:cs typeface="Times New Roman" panose="02020603050405020304" pitchFamily="18" charset="0"/>
              </a:rPr>
              <a:t>do tụ mỡ và xơ vữa</a:t>
            </a:r>
          </a:p>
        </p:txBody>
      </p:sp>
      <p:sp>
        <p:nvSpPr>
          <p:cNvPr id="66575" name="Line 15"/>
          <p:cNvSpPr>
            <a:spLocks noChangeShapeType="1"/>
          </p:cNvSpPr>
          <p:nvPr/>
        </p:nvSpPr>
        <p:spPr bwMode="auto">
          <a:xfrm flipV="1">
            <a:off x="4267203" y="4835532"/>
            <a:ext cx="1266825" cy="828675"/>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6576" name="Rectangle 16"/>
          <p:cNvSpPr>
            <a:spLocks noChangeArrowheads="1"/>
          </p:cNvSpPr>
          <p:nvPr/>
        </p:nvSpPr>
        <p:spPr bwMode="auto">
          <a:xfrm>
            <a:off x="5954320" y="5513388"/>
            <a:ext cx="359806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sz="3000" b="1" dirty="0" err="1">
                <a:solidFill>
                  <a:srgbClr val="002060"/>
                </a:solidFill>
                <a:effectLst>
                  <a:outerShdw blurRad="38100" dist="38100" dir="2700000" algn="tl">
                    <a:srgbClr val="000000">
                      <a:alpha val="43137"/>
                    </a:srgbClr>
                  </a:outerShdw>
                </a:effectLst>
              </a:rPr>
              <a:t>Máu</a:t>
            </a:r>
            <a:r>
              <a:rPr lang="en-US" altLang="en-US" sz="3000" b="1" dirty="0">
                <a:solidFill>
                  <a:srgbClr val="002060"/>
                </a:solidFill>
                <a:effectLst>
                  <a:outerShdw blurRad="38100" dist="38100" dir="2700000" algn="tl">
                    <a:srgbClr val="000000">
                      <a:alpha val="43137"/>
                    </a:srgbClr>
                  </a:outerShdw>
                </a:effectLst>
              </a:rPr>
              <a:t> </a:t>
            </a:r>
            <a:r>
              <a:rPr lang="en-US" altLang="en-US" sz="3000" b="1" dirty="0" err="1">
                <a:solidFill>
                  <a:srgbClr val="002060"/>
                </a:solidFill>
                <a:effectLst>
                  <a:outerShdw blurRad="38100" dist="38100" dir="2700000" algn="tl">
                    <a:srgbClr val="000000">
                      <a:alpha val="43137"/>
                    </a:srgbClr>
                  </a:outerShdw>
                </a:effectLst>
              </a:rPr>
              <a:t>lưu</a:t>
            </a:r>
            <a:r>
              <a:rPr lang="en-US" altLang="en-US" sz="3000" b="1" dirty="0">
                <a:solidFill>
                  <a:srgbClr val="002060"/>
                </a:solidFill>
                <a:effectLst>
                  <a:outerShdw blurRad="38100" dist="38100" dir="2700000" algn="tl">
                    <a:srgbClr val="000000">
                      <a:alpha val="43137"/>
                    </a:srgbClr>
                  </a:outerShdw>
                </a:effectLst>
              </a:rPr>
              <a:t> </a:t>
            </a:r>
            <a:r>
              <a:rPr lang="en-US" altLang="en-US" sz="3000" b="1" dirty="0" err="1">
                <a:solidFill>
                  <a:srgbClr val="002060"/>
                </a:solidFill>
                <a:effectLst>
                  <a:outerShdw blurRad="38100" dist="38100" dir="2700000" algn="tl">
                    <a:srgbClr val="000000">
                      <a:alpha val="43137"/>
                    </a:srgbClr>
                  </a:outerShdw>
                </a:effectLst>
              </a:rPr>
              <a:t>thông</a:t>
            </a:r>
            <a:r>
              <a:rPr lang="en-US" altLang="en-US" sz="3000" b="1" dirty="0">
                <a:solidFill>
                  <a:srgbClr val="002060"/>
                </a:solidFill>
                <a:effectLst>
                  <a:outerShdw blurRad="38100" dist="38100" dir="2700000" algn="tl">
                    <a:srgbClr val="000000">
                      <a:alpha val="43137"/>
                    </a:srgbClr>
                  </a:outerShdw>
                </a:effectLst>
              </a:rPr>
              <a:t> qua </a:t>
            </a:r>
            <a:r>
              <a:rPr lang="en-US" altLang="en-US" sz="3000" b="1" dirty="0" err="1">
                <a:solidFill>
                  <a:srgbClr val="002060"/>
                </a:solidFill>
                <a:effectLst>
                  <a:outerShdw blurRad="38100" dist="38100" dir="2700000" algn="tl">
                    <a:srgbClr val="000000">
                      <a:alpha val="43137"/>
                    </a:srgbClr>
                  </a:outerShdw>
                </a:effectLst>
              </a:rPr>
              <a:t>chỗ</a:t>
            </a:r>
            <a:r>
              <a:rPr lang="en-US" altLang="en-US" sz="3000" b="1" dirty="0">
                <a:solidFill>
                  <a:srgbClr val="002060"/>
                </a:solidFill>
                <a:effectLst>
                  <a:outerShdw blurRad="38100" dist="38100" dir="2700000" algn="tl">
                    <a:srgbClr val="000000">
                      <a:alpha val="43137"/>
                    </a:srgbClr>
                  </a:outerShdw>
                </a:effectLst>
              </a:rPr>
              <a:t> </a:t>
            </a:r>
            <a:r>
              <a:rPr lang="en-US" altLang="en-US" sz="3000" b="1" dirty="0" err="1">
                <a:solidFill>
                  <a:srgbClr val="002060"/>
                </a:solidFill>
                <a:effectLst>
                  <a:outerShdw blurRad="38100" dist="38100" dir="2700000" algn="tl">
                    <a:srgbClr val="000000">
                      <a:alpha val="43137"/>
                    </a:srgbClr>
                  </a:outerShdw>
                </a:effectLst>
              </a:rPr>
              <a:t>hẹp</a:t>
            </a:r>
            <a:endParaRPr lang="en-US" altLang="en-US" sz="3000" b="1" dirty="0">
              <a:solidFill>
                <a:srgbClr val="002060"/>
              </a:solidFill>
              <a:effectLst>
                <a:outerShdw blurRad="38100" dist="38100" dir="2700000" algn="tl">
                  <a:srgbClr val="000000">
                    <a:alpha val="43137"/>
                  </a:srgbClr>
                </a:outerShdw>
              </a:effectLst>
            </a:endParaRPr>
          </a:p>
        </p:txBody>
      </p:sp>
      <p:sp>
        <p:nvSpPr>
          <p:cNvPr id="11" name="Line 15"/>
          <p:cNvSpPr>
            <a:spLocks noChangeShapeType="1"/>
          </p:cNvSpPr>
          <p:nvPr/>
        </p:nvSpPr>
        <p:spPr bwMode="auto">
          <a:xfrm>
            <a:off x="4267203" y="2098675"/>
            <a:ext cx="1092994" cy="1150938"/>
          </a:xfrm>
          <a:prstGeom prst="line">
            <a:avLst/>
          </a:prstGeom>
          <a:noFill/>
          <a:ln w="381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2" name="Rectangle 27"/>
          <p:cNvSpPr>
            <a:spLocks noChangeArrowheads="1"/>
          </p:cNvSpPr>
          <p:nvPr/>
        </p:nvSpPr>
        <p:spPr bwMode="auto">
          <a:xfrm>
            <a:off x="2867025" y="266704"/>
            <a:ext cx="6457950" cy="1446213"/>
          </a:xfrm>
          <a:prstGeom prst="rect">
            <a:avLst/>
          </a:prstGeom>
          <a:noFill/>
          <a:ln w="9525">
            <a:noFill/>
            <a:miter lim="800000"/>
            <a:headEnd/>
            <a:tailEnd/>
          </a:ln>
          <a:effectLst/>
        </p:spPr>
        <p:txBody>
          <a:bodyPr anchor="ctr">
            <a:spAutoFit/>
          </a:bodyPr>
          <a:lstStyle/>
          <a:p>
            <a:pPr algn="just">
              <a:defRPr/>
            </a:pPr>
            <a:r>
              <a:rPr lang="en-US" sz="3200" b="1"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Tại</a:t>
            </a:r>
            <a:r>
              <a:rPr lang="en-US" sz="3200" b="1"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sao</a:t>
            </a:r>
            <a:r>
              <a:rPr lang="en-US" sz="3200" b="1"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người</a:t>
            </a:r>
            <a:r>
              <a:rPr lang="en-US" sz="3200" b="1"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già</a:t>
            </a:r>
            <a:r>
              <a:rPr lang="en-US" sz="3200" b="1"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hạn</a:t>
            </a:r>
            <a:r>
              <a:rPr lang="en-US" sz="3200" b="1"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chế</a:t>
            </a:r>
            <a:r>
              <a:rPr lang="en-US" sz="3200" b="1"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hoặc</a:t>
            </a:r>
            <a:r>
              <a:rPr lang="en-US" sz="3200" b="1"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kiêng</a:t>
            </a:r>
            <a:r>
              <a:rPr lang="en-US" sz="3200" b="1"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ăn</a:t>
            </a:r>
            <a:r>
              <a:rPr lang="en-US" sz="3200" b="1"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mỡ</a:t>
            </a:r>
            <a:r>
              <a:rPr lang="en-US" sz="3200" b="1"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động</a:t>
            </a:r>
            <a:r>
              <a:rPr lang="en-US" sz="3200" b="1"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vật</a:t>
            </a:r>
            <a:r>
              <a:rPr lang="en-US" sz="3200" b="1" dirty="0">
                <a:solidFill>
                  <a:prstClr val="black"/>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algn="just">
              <a:defRPr/>
            </a:pPr>
            <a:r>
              <a:rPr lang="en-US" sz="2400" b="1" i="1" dirty="0">
                <a:solidFill>
                  <a:srgbClr val="9900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34692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6573"/>
                                        </p:tgtEl>
                                        <p:attrNameLst>
                                          <p:attrName>style.visibility</p:attrName>
                                        </p:attrNameLst>
                                      </p:cBhvr>
                                      <p:to>
                                        <p:strVal val="visible"/>
                                      </p:to>
                                    </p:set>
                                    <p:animEffect transition="in" filter="wipe(left)">
                                      <p:cBhvr>
                                        <p:cTn id="10" dur="500"/>
                                        <p:tgtEl>
                                          <p:spTgt spid="6657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6574"/>
                                        </p:tgtEl>
                                        <p:attrNameLst>
                                          <p:attrName>style.visibility</p:attrName>
                                        </p:attrNameLst>
                                      </p:cBhvr>
                                      <p:to>
                                        <p:strVal val="visible"/>
                                      </p:to>
                                    </p:set>
                                    <p:animEffect transition="in" filter="wipe(left)">
                                      <p:cBhvr>
                                        <p:cTn id="13" dur="500"/>
                                        <p:tgtEl>
                                          <p:spTgt spid="665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657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6656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6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3" grpId="0"/>
      <p:bldP spid="66574" grpId="0"/>
      <p:bldP spid="6657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Kết quả hình ảnh cho nguoi bi khi bi ran 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81000"/>
            <a:ext cx="388148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a:hlinkClick r:id="rId3" action="ppaction://hlinkfile"/>
          </p:cNvPr>
          <p:cNvSpPr/>
          <p:nvPr/>
        </p:nvSpPr>
        <p:spPr>
          <a:xfrm>
            <a:off x="5334000" y="1447800"/>
            <a:ext cx="1143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Horizontal Scroll 8"/>
          <p:cNvSpPr/>
          <p:nvPr/>
        </p:nvSpPr>
        <p:spPr>
          <a:xfrm>
            <a:off x="1524000" y="533400"/>
            <a:ext cx="3733800" cy="2057400"/>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b="1" dirty="0">
              <a:solidFill>
                <a:srgbClr val="FF0000"/>
              </a:solidFill>
              <a:latin typeface="Times New Roman" pitchFamily="18" charset="0"/>
              <a:cs typeface="Times New Roman" pitchFamily="18" charset="0"/>
            </a:endParaRPr>
          </a:p>
          <a:p>
            <a:pPr algn="ctr" fontAlgn="base">
              <a:spcBef>
                <a:spcPct val="0"/>
              </a:spcBef>
              <a:spcAft>
                <a:spcPct val="0"/>
              </a:spcAft>
              <a:defRPr/>
            </a:pP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rắn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cắn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thì</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sơ</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cứu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như</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p>
          <a:p>
            <a:pPr algn="ctr" fontAlgn="base">
              <a:spcBef>
                <a:spcPct val="0"/>
              </a:spcBef>
              <a:spcAft>
                <a:spcPct val="0"/>
              </a:spcAft>
              <a:defRPr/>
            </a:pPr>
            <a:endParaRPr lang="en-US" sz="3200" b="1" dirty="0">
              <a:solidFill>
                <a:prstClr val="white"/>
              </a:solidFill>
              <a:latin typeface="Times New Roman" pitchFamily="18" charset="0"/>
              <a:cs typeface="Times New Roman" pitchFamily="18" charset="0"/>
            </a:endParaRPr>
          </a:p>
        </p:txBody>
      </p:sp>
      <p:sp>
        <p:nvSpPr>
          <p:cNvPr id="2" name="Rectangle 1"/>
          <p:cNvSpPr/>
          <p:nvPr/>
        </p:nvSpPr>
        <p:spPr>
          <a:xfrm>
            <a:off x="1143000" y="3441680"/>
            <a:ext cx="10058400" cy="2862322"/>
          </a:xfrm>
          <a:prstGeom prst="rect">
            <a:avLst/>
          </a:prstGeom>
          <a:solidFill>
            <a:schemeClr val="accent6">
              <a:lumMod val="20000"/>
              <a:lumOff val="80000"/>
            </a:schemeClr>
          </a:solidFill>
        </p:spPr>
        <p:txBody>
          <a:bodyPr wrap="square">
            <a:spAutoFit/>
          </a:bodyPr>
          <a:lstStyle/>
          <a:p>
            <a:pPr>
              <a:lnSpc>
                <a:spcPct val="150000"/>
              </a:lnSpc>
            </a:pPr>
            <a:r>
              <a:rPr lang="en-US" sz="2400" b="1" dirty="0">
                <a:solidFill>
                  <a:srgbClr val="002060"/>
                </a:solidFill>
                <a:latin typeface="Times New Roman" pitchFamily="18" charset="0"/>
                <a:cs typeface="Times New Roman" pitchFamily="18" charset="0"/>
              </a:rPr>
              <a:t>B</a:t>
            </a:r>
            <a:r>
              <a:rPr lang="vi-VN" sz="2400" b="1" dirty="0">
                <a:solidFill>
                  <a:srgbClr val="002060"/>
                </a:solidFill>
                <a:latin typeface="Times New Roman" pitchFamily="18" charset="0"/>
                <a:cs typeface="Times New Roman" pitchFamily="18" charset="0"/>
              </a:rPr>
              <a:t>ước 1</a:t>
            </a:r>
            <a:r>
              <a:rPr lang="vi-VN" sz="2400" dirty="0">
                <a:solidFill>
                  <a:srgbClr val="444545"/>
                </a:solidFill>
                <a:latin typeface="Times New Roman" pitchFamily="18" charset="0"/>
                <a:cs typeface="Times New Roman" pitchFamily="18" charset="0"/>
              </a:rPr>
              <a:t>: </a:t>
            </a:r>
            <a:r>
              <a:rPr lang="en-US" sz="2400" dirty="0" smtClean="0">
                <a:solidFill>
                  <a:srgbClr val="444545"/>
                </a:solidFill>
                <a:latin typeface="Times New Roman" pitchFamily="18" charset="0"/>
                <a:cs typeface="Times New Roman" pitchFamily="18" charset="0"/>
              </a:rPr>
              <a:t>Cho </a:t>
            </a:r>
            <a:r>
              <a:rPr lang="en-US" sz="2400" dirty="0" err="1" smtClean="0">
                <a:solidFill>
                  <a:srgbClr val="444545"/>
                </a:solidFill>
                <a:latin typeface="Times New Roman" pitchFamily="18" charset="0"/>
                <a:cs typeface="Times New Roman" pitchFamily="18" charset="0"/>
              </a:rPr>
              <a:t>nạn</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nhân</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nằm</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yên</a:t>
            </a:r>
            <a:r>
              <a:rPr lang="en-US" sz="2400" dirty="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bất</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động</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đặt</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nơi</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bị</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cắn</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thấp</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hơn</a:t>
            </a:r>
            <a:r>
              <a:rPr lang="en-US" sz="2400" dirty="0" smtClean="0">
                <a:solidFill>
                  <a:srgbClr val="444545"/>
                </a:solidFill>
                <a:latin typeface="Times New Roman" pitchFamily="18" charset="0"/>
                <a:cs typeface="Times New Roman" pitchFamily="18" charset="0"/>
              </a:rPr>
              <a:t> so </a:t>
            </a:r>
            <a:r>
              <a:rPr lang="en-US" sz="2400" dirty="0" err="1" smtClean="0">
                <a:solidFill>
                  <a:srgbClr val="444545"/>
                </a:solidFill>
                <a:latin typeface="Times New Roman" pitchFamily="18" charset="0"/>
                <a:cs typeface="Times New Roman" pitchFamily="18" charset="0"/>
              </a:rPr>
              <a:t>với</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tim</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để</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hạn</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chế</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hấp</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thu</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nọc</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độc</a:t>
            </a:r>
            <a:endParaRPr lang="en-US" sz="2400" b="1" dirty="0" smtClean="0">
              <a:solidFill>
                <a:srgbClr val="002060"/>
              </a:solidFill>
              <a:latin typeface="Times New Roman" pitchFamily="18" charset="0"/>
              <a:cs typeface="Times New Roman" pitchFamily="18" charset="0"/>
            </a:endParaRPr>
          </a:p>
          <a:p>
            <a:pPr>
              <a:lnSpc>
                <a:spcPct val="150000"/>
              </a:lnSpc>
            </a:pPr>
            <a:r>
              <a:rPr lang="en-US" sz="2400" b="1" dirty="0" smtClean="0">
                <a:solidFill>
                  <a:srgbClr val="002060"/>
                </a:solidFill>
                <a:latin typeface="Times New Roman" pitchFamily="18" charset="0"/>
                <a:cs typeface="Times New Roman" pitchFamily="18" charset="0"/>
              </a:rPr>
              <a:t>B</a:t>
            </a:r>
            <a:r>
              <a:rPr lang="vi-VN" sz="2400" b="1" dirty="0">
                <a:solidFill>
                  <a:srgbClr val="002060"/>
                </a:solidFill>
                <a:latin typeface="Times New Roman" pitchFamily="18" charset="0"/>
                <a:cs typeface="Times New Roman" pitchFamily="18" charset="0"/>
              </a:rPr>
              <a:t>ước </a:t>
            </a:r>
            <a:r>
              <a:rPr lang="en-US" sz="2400" b="1" dirty="0" smtClean="0">
                <a:solidFill>
                  <a:srgbClr val="002060"/>
                </a:solidFill>
                <a:latin typeface="Times New Roman" pitchFamily="18" charset="0"/>
                <a:cs typeface="Times New Roman" pitchFamily="18" charset="0"/>
              </a:rPr>
              <a:t>2</a:t>
            </a:r>
            <a:r>
              <a:rPr lang="vi-VN" sz="2400" dirty="0" smtClean="0">
                <a:solidFill>
                  <a:srgbClr val="444545"/>
                </a:solidFill>
                <a:latin typeface="Times New Roman" pitchFamily="18" charset="0"/>
                <a:cs typeface="Times New Roman" pitchFamily="18" charset="0"/>
              </a:rPr>
              <a:t>: </a:t>
            </a:r>
            <a:r>
              <a:rPr lang="vi-VN" sz="2400" dirty="0">
                <a:solidFill>
                  <a:srgbClr val="444545"/>
                </a:solidFill>
                <a:latin typeface="Times New Roman" pitchFamily="18" charset="0"/>
                <a:cs typeface="Times New Roman" pitchFamily="18" charset="0"/>
              </a:rPr>
              <a:t>Băng ép (garô): Phải nhanh chóng buộc garô (nơi nào có thể garô được) ở phía trên vết cắn 3-5cm.</a:t>
            </a:r>
          </a:p>
          <a:p>
            <a:pPr>
              <a:lnSpc>
                <a:spcPct val="150000"/>
              </a:lnSpc>
            </a:pPr>
            <a:r>
              <a:rPr lang="en-US" sz="2400" b="1" dirty="0">
                <a:solidFill>
                  <a:srgbClr val="002060"/>
                </a:solidFill>
                <a:latin typeface="Times New Roman" pitchFamily="18" charset="0"/>
                <a:cs typeface="Times New Roman" pitchFamily="18" charset="0"/>
              </a:rPr>
              <a:t>B</a:t>
            </a:r>
            <a:r>
              <a:rPr lang="vi-VN" sz="2400" b="1" dirty="0">
                <a:solidFill>
                  <a:srgbClr val="002060"/>
                </a:solidFill>
                <a:latin typeface="Times New Roman" pitchFamily="18" charset="0"/>
                <a:cs typeface="Times New Roman" pitchFamily="18" charset="0"/>
              </a:rPr>
              <a:t>ước </a:t>
            </a:r>
            <a:r>
              <a:rPr lang="en-US" sz="2400" b="1" dirty="0" smtClean="0">
                <a:solidFill>
                  <a:srgbClr val="002060"/>
                </a:solidFill>
                <a:latin typeface="Times New Roman" pitchFamily="18" charset="0"/>
                <a:cs typeface="Times New Roman" pitchFamily="18" charset="0"/>
              </a:rPr>
              <a:t>3</a:t>
            </a:r>
            <a:r>
              <a:rPr lang="vi-VN" sz="2400" dirty="0" smtClean="0">
                <a:solidFill>
                  <a:srgbClr val="444545"/>
                </a:solidFill>
                <a:latin typeface="Times New Roman" pitchFamily="18" charset="0"/>
                <a:cs typeface="Times New Roman" pitchFamily="18" charset="0"/>
              </a:rPr>
              <a:t>: </a:t>
            </a:r>
            <a:r>
              <a:rPr lang="en-US" sz="2400" dirty="0" smtClean="0">
                <a:solidFill>
                  <a:srgbClr val="444545"/>
                </a:solidFill>
                <a:latin typeface="Times New Roman" pitchFamily="18" charset="0"/>
                <a:cs typeface="Times New Roman" pitchFamily="18" charset="0"/>
              </a:rPr>
              <a:t>R</a:t>
            </a:r>
            <a:r>
              <a:rPr lang="vi-VN" sz="2400" dirty="0" smtClean="0">
                <a:solidFill>
                  <a:srgbClr val="444545"/>
                </a:solidFill>
                <a:latin typeface="Times New Roman" pitchFamily="18" charset="0"/>
                <a:cs typeface="Times New Roman" pitchFamily="18" charset="0"/>
              </a:rPr>
              <a:t>ửa </a:t>
            </a:r>
            <a:r>
              <a:rPr lang="vi-VN" sz="2400" dirty="0">
                <a:solidFill>
                  <a:srgbClr val="444545"/>
                </a:solidFill>
                <a:latin typeface="Times New Roman" pitchFamily="18" charset="0"/>
                <a:cs typeface="Times New Roman" pitchFamily="18" charset="0"/>
              </a:rPr>
              <a:t>sạch vết rắn </a:t>
            </a:r>
            <a:r>
              <a:rPr lang="vi-VN" sz="2400" dirty="0" smtClean="0">
                <a:solidFill>
                  <a:srgbClr val="444545"/>
                </a:solidFill>
                <a:latin typeface="Times New Roman" pitchFamily="18" charset="0"/>
                <a:cs typeface="Times New Roman" pitchFamily="18" charset="0"/>
              </a:rPr>
              <a:t>cắn</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bằng</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xà</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phòng</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và</a:t>
            </a:r>
            <a:r>
              <a:rPr lang="en-US" sz="2400" dirty="0" smtClean="0">
                <a:solidFill>
                  <a:srgbClr val="444545"/>
                </a:solidFill>
                <a:latin typeface="Times New Roman" pitchFamily="18" charset="0"/>
                <a:cs typeface="Times New Roman" pitchFamily="18" charset="0"/>
              </a:rPr>
              <a:t> </a:t>
            </a:r>
            <a:r>
              <a:rPr lang="en-US" sz="2400" dirty="0" err="1" smtClean="0">
                <a:solidFill>
                  <a:srgbClr val="444545"/>
                </a:solidFill>
                <a:latin typeface="Times New Roman" pitchFamily="18" charset="0"/>
                <a:cs typeface="Times New Roman" pitchFamily="18" charset="0"/>
              </a:rPr>
              <a:t>nước</a:t>
            </a:r>
            <a:r>
              <a:rPr lang="vi-VN" sz="2400" dirty="0" smtClean="0">
                <a:solidFill>
                  <a:srgbClr val="444545"/>
                </a:solidFill>
                <a:latin typeface="Times New Roman" pitchFamily="18" charset="0"/>
                <a:cs typeface="Times New Roman" pitchFamily="18" charset="0"/>
              </a:rPr>
              <a:t>, </a:t>
            </a:r>
            <a:r>
              <a:rPr lang="vi-VN" sz="2400" dirty="0">
                <a:solidFill>
                  <a:srgbClr val="444545"/>
                </a:solidFill>
                <a:latin typeface="Times New Roman" pitchFamily="18" charset="0"/>
                <a:cs typeface="Times New Roman" pitchFamily="18" charset="0"/>
              </a:rPr>
              <a:t>sau đó đến cơ sở y </a:t>
            </a:r>
            <a:r>
              <a:rPr lang="vi-VN" sz="2400" dirty="0" smtClean="0">
                <a:solidFill>
                  <a:srgbClr val="444545"/>
                </a:solidFill>
                <a:latin typeface="Times New Roman" pitchFamily="18" charset="0"/>
                <a:cs typeface="Times New Roman" pitchFamily="18" charset="0"/>
              </a:rPr>
              <a:t>tế</a:t>
            </a:r>
            <a:r>
              <a:rPr lang="en-US" sz="2400" dirty="0" smtClean="0">
                <a:solidFill>
                  <a:srgbClr val="444545"/>
                </a:solidFill>
                <a:latin typeface="Times New Roman" pitchFamily="18" charset="0"/>
                <a:cs typeface="Times New Roman" pitchFamily="18" charset="0"/>
              </a:rPr>
              <a:t>.</a:t>
            </a:r>
            <a:endParaRPr lang="vi-VN" sz="2400" dirty="0">
              <a:solidFill>
                <a:srgbClr val="444545"/>
              </a:solidFill>
              <a:latin typeface="Times New Roman" pitchFamily="18" charset="0"/>
              <a:cs typeface="Times New Roman" pitchFamily="18" charset="0"/>
            </a:endParaRPr>
          </a:p>
        </p:txBody>
      </p:sp>
      <p:sp>
        <p:nvSpPr>
          <p:cNvPr id="3" name="Down Arrow 2"/>
          <p:cNvSpPr/>
          <p:nvPr/>
        </p:nvSpPr>
        <p:spPr>
          <a:xfrm>
            <a:off x="3505200" y="2362200"/>
            <a:ext cx="4572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39044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randombar(horizont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676400" y="228600"/>
            <a:ext cx="7836694" cy="1143000"/>
          </a:xfrm>
        </p:spPr>
        <p:txBody>
          <a:bodyPr/>
          <a:lstStyle/>
          <a:p>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rPr>
              <a:t>Tại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sao</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khi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mất</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máu</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thì</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huyết</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áp</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giảm</a:t>
            </a:r>
            <a:r>
              <a:rPr lang="en-US" altLang="en-US" sz="3600" b="1" dirty="0">
                <a:solidFill>
                  <a:srgbClr val="C00000"/>
                </a:solidFill>
                <a:latin typeface="Times New Roman" panose="02020603050405020304" pitchFamily="18" charset="0"/>
              </a:rPr>
              <a:t>?</a:t>
            </a:r>
            <a:endParaRPr lang="vi-VN" altLang="en-US" sz="3600" b="1" dirty="0">
              <a:solidFill>
                <a:srgbClr val="C00000"/>
              </a:solidFill>
            </a:endParaRPr>
          </a:p>
        </p:txBody>
      </p:sp>
      <p:sp>
        <p:nvSpPr>
          <p:cNvPr id="2" name="Rectangle 1"/>
          <p:cNvSpPr>
            <a:spLocks noChangeArrowheads="1"/>
          </p:cNvSpPr>
          <p:nvPr/>
        </p:nvSpPr>
        <p:spPr bwMode="auto">
          <a:xfrm>
            <a:off x="2895600" y="1447803"/>
            <a:ext cx="6400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vi-VN" altLang="en-US" sz="1800" dirty="0">
                <a:solidFill>
                  <a:prstClr val="black"/>
                </a:solidFill>
                <a:latin typeface="Times New Roman" panose="02020603050405020304" pitchFamily="18" charset="0"/>
              </a:rPr>
              <a:t> </a:t>
            </a:r>
            <a:r>
              <a:rPr lang="vi-VN" altLang="en-US" sz="3100" dirty="0">
                <a:solidFill>
                  <a:prstClr val="black"/>
                </a:solidFill>
                <a:latin typeface="Times New Roman" panose="02020603050405020304" pitchFamily="18" charset="0"/>
              </a:rPr>
              <a:t>Khi cơ thể mất máu thì huyết áp giảm vì khối lượng máu đẩy vào động mạch ít hơn </a:t>
            </a:r>
            <a:r>
              <a:rPr lang="en-US" altLang="en-US" sz="3100" dirty="0">
                <a:solidFill>
                  <a:prstClr val="black"/>
                </a:solidFill>
                <a:latin typeface="Times New Roman" panose="02020603050405020304" pitchFamily="18" charset="0"/>
              </a:rPr>
              <a:t>(</a:t>
            </a:r>
            <a:r>
              <a:rPr lang="vi-VN" altLang="en-US" sz="3100" dirty="0">
                <a:solidFill>
                  <a:prstClr val="black"/>
                </a:solidFill>
                <a:latin typeface="Times New Roman" panose="02020603050405020304" pitchFamily="18" charset="0"/>
              </a:rPr>
              <a:t>do mất máu</a:t>
            </a:r>
            <a:r>
              <a:rPr lang="en-US" altLang="en-US" sz="3100" dirty="0">
                <a:solidFill>
                  <a:prstClr val="black"/>
                </a:solidFill>
                <a:latin typeface="Times New Roman" panose="02020603050405020304" pitchFamily="18" charset="0"/>
              </a:rPr>
              <a:t>)</a:t>
            </a:r>
            <a:r>
              <a:rPr lang="vi-VN" altLang="en-US" sz="3100" dirty="0">
                <a:solidFill>
                  <a:prstClr val="black"/>
                </a:solidFill>
                <a:latin typeface="Times New Roman" panose="02020603050405020304" pitchFamily="18" charset="0"/>
              </a:rPr>
              <a:t> nên áp lực lên thành giảm do đó huyết áp giảm.</a:t>
            </a:r>
            <a:endParaRPr lang="en-US" altLang="en-US" sz="3100" dirty="0">
              <a:solidFill>
                <a:prstClr val="black"/>
              </a:solidFill>
            </a:endParaRPr>
          </a:p>
        </p:txBody>
      </p:sp>
    </p:spTree>
    <p:extLst>
      <p:ext uri="{BB962C8B-B14F-4D97-AF65-F5344CB8AC3E}">
        <p14:creationId xmlns:p14="http://schemas.microsoft.com/office/powerpoint/2010/main" val="1325197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905000" y="1143004"/>
            <a:ext cx="83058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Char char="-"/>
            </a:pPr>
            <a:r>
              <a:rPr lang="en-US" altLang="en-US" dirty="0">
                <a:solidFill>
                  <a:srgbClr val="262626"/>
                </a:solidFill>
                <a:latin typeface="Times New Roman" panose="02020603050405020304" pitchFamily="18" charset="0"/>
                <a:cs typeface="Times New Roman" panose="02020603050405020304" pitchFamily="18" charset="0"/>
              </a:rPr>
              <a:t>[</a:t>
            </a:r>
            <a:r>
              <a:rPr lang="vi-VN" altLang="en-US" dirty="0">
                <a:solidFill>
                  <a:srgbClr val="262626"/>
                </a:solidFill>
                <a:latin typeface="Times New Roman" panose="02020603050405020304" pitchFamily="18" charset="0"/>
                <a:cs typeface="Times New Roman" panose="02020603050405020304" pitchFamily="18" charset="0"/>
              </a:rPr>
              <a:t>Na</a:t>
            </a:r>
            <a:r>
              <a:rPr lang="en-US" altLang="en-US" baseline="30000" dirty="0">
                <a:solidFill>
                  <a:srgbClr val="262626"/>
                </a:solidFill>
                <a:latin typeface="Times New Roman" panose="02020603050405020304" pitchFamily="18" charset="0"/>
                <a:cs typeface="Times New Roman" panose="02020603050405020304" pitchFamily="18" charset="0"/>
              </a:rPr>
              <a:t>+</a:t>
            </a:r>
            <a:r>
              <a:rPr lang="en-US" altLang="en-US" dirty="0">
                <a:solidFill>
                  <a:srgbClr val="262626"/>
                </a:solidFill>
                <a:latin typeface="Times New Roman" panose="02020603050405020304" pitchFamily="18" charset="0"/>
                <a:cs typeface="Times New Roman" panose="02020603050405020304" pitchFamily="18" charset="0"/>
              </a:rPr>
              <a:t>]</a:t>
            </a:r>
            <a:r>
              <a:rPr lang="vi-VN" altLang="en-US" dirty="0">
                <a:solidFill>
                  <a:srgbClr val="262626"/>
                </a:solidFill>
                <a:latin typeface="Times New Roman" panose="02020603050405020304" pitchFamily="18" charset="0"/>
                <a:cs typeface="Times New Roman" panose="02020603050405020304" pitchFamily="18" charset="0"/>
              </a:rPr>
              <a:t> tăng lên </a:t>
            </a:r>
            <a:r>
              <a:rPr lang="en-US" altLang="en-US" dirty="0" err="1">
                <a:solidFill>
                  <a:srgbClr val="262626"/>
                </a:solidFill>
                <a:latin typeface="Times New Roman" panose="02020603050405020304" pitchFamily="18" charset="0"/>
                <a:cs typeface="Times New Roman" panose="02020603050405020304" pitchFamily="18" charset="0"/>
              </a:rPr>
              <a:t>làm</a:t>
            </a:r>
            <a:r>
              <a:rPr lang="vi-VN" altLang="en-US" dirty="0">
                <a:solidFill>
                  <a:srgbClr val="262626"/>
                </a:solidFill>
                <a:latin typeface="Times New Roman" panose="02020603050405020304" pitchFamily="18" charset="0"/>
                <a:cs typeface="Times New Roman" panose="02020603050405020304" pitchFamily="18" charset="0"/>
              </a:rPr>
              <a:t> cho cơ thể phải giữ nước để cố gắng làm loãng nồng độ các chất, duy trì ổn định nồng độ dịch thể. </a:t>
            </a:r>
            <a:endParaRPr lang="en-US" altLang="en-US" dirty="0">
              <a:solidFill>
                <a:srgbClr val="262626"/>
              </a:solidFill>
              <a:latin typeface="Times New Roman" panose="02020603050405020304" pitchFamily="18" charset="0"/>
              <a:cs typeface="Times New Roman" panose="02020603050405020304" pitchFamily="18" charset="0"/>
            </a:endParaRPr>
          </a:p>
          <a:p>
            <a:pPr algn="just">
              <a:spcBef>
                <a:spcPct val="0"/>
              </a:spcBef>
              <a:buFontTx/>
              <a:buChar char="-"/>
            </a:pPr>
            <a:r>
              <a:rPr lang="en-US" altLang="en-US" dirty="0" err="1">
                <a:solidFill>
                  <a:srgbClr val="262626"/>
                </a:solidFill>
                <a:latin typeface="Times New Roman" panose="02020603050405020304" pitchFamily="18" charset="0"/>
                <a:cs typeface="Times New Roman" panose="02020603050405020304" pitchFamily="18" charset="0"/>
              </a:rPr>
              <a:t>Khi</a:t>
            </a:r>
            <a:r>
              <a:rPr lang="en-US" altLang="en-US" dirty="0">
                <a:solidFill>
                  <a:srgbClr val="262626"/>
                </a:solidFill>
                <a:latin typeface="Times New Roman" panose="02020603050405020304" pitchFamily="18" charset="0"/>
                <a:cs typeface="Times New Roman" panose="02020603050405020304" pitchFamily="18" charset="0"/>
              </a:rPr>
              <a:t> </a:t>
            </a:r>
            <a:r>
              <a:rPr lang="en-US" altLang="en-US" dirty="0" err="1">
                <a:solidFill>
                  <a:srgbClr val="262626"/>
                </a:solidFill>
                <a:latin typeface="Times New Roman" panose="02020603050405020304" pitchFamily="18" charset="0"/>
                <a:cs typeface="Times New Roman" panose="02020603050405020304" pitchFamily="18" charset="0"/>
              </a:rPr>
              <a:t>ăn</a:t>
            </a:r>
            <a:r>
              <a:rPr lang="en-US" altLang="en-US" dirty="0">
                <a:solidFill>
                  <a:srgbClr val="262626"/>
                </a:solidFill>
                <a:latin typeface="Times New Roman" panose="02020603050405020304" pitchFamily="18" charset="0"/>
                <a:cs typeface="Times New Roman" panose="02020603050405020304" pitchFamily="18" charset="0"/>
              </a:rPr>
              <a:t> </a:t>
            </a:r>
            <a:r>
              <a:rPr lang="en-US" altLang="en-US" dirty="0" err="1">
                <a:solidFill>
                  <a:srgbClr val="262626"/>
                </a:solidFill>
                <a:latin typeface="Times New Roman" panose="02020603050405020304" pitchFamily="18" charset="0"/>
                <a:cs typeface="Times New Roman" panose="02020603050405020304" pitchFamily="18" charset="0"/>
              </a:rPr>
              <a:t>mặn</a:t>
            </a:r>
            <a:r>
              <a:rPr lang="en-US" altLang="en-US" dirty="0">
                <a:solidFill>
                  <a:srgbClr val="262626"/>
                </a:solidFill>
                <a:latin typeface="Times New Roman" panose="02020603050405020304" pitchFamily="18" charset="0"/>
                <a:cs typeface="Times New Roman" panose="02020603050405020304" pitchFamily="18" charset="0"/>
              </a:rPr>
              <a:t> </a:t>
            </a:r>
            <a:r>
              <a:rPr lang="en-US" altLang="en-US" dirty="0" err="1">
                <a:solidFill>
                  <a:srgbClr val="262626"/>
                </a:solidFill>
                <a:latin typeface="Times New Roman" panose="02020603050405020304" pitchFamily="18" charset="0"/>
                <a:cs typeface="Times New Roman" panose="02020603050405020304" pitchFamily="18" charset="0"/>
              </a:rPr>
              <a:t>làm</a:t>
            </a:r>
            <a:r>
              <a:rPr lang="vi-VN" altLang="en-US" dirty="0">
                <a:solidFill>
                  <a:srgbClr val="262626"/>
                </a:solidFill>
                <a:latin typeface="Times New Roman" panose="02020603050405020304" pitchFamily="18" charset="0"/>
                <a:cs typeface="Times New Roman" panose="02020603050405020304" pitchFamily="18" charset="0"/>
              </a:rPr>
              <a:t> cho bạn có cảm giác khát nước nhiều hơn, dẫn đến thể tích tuần hoàn tăng lên. </a:t>
            </a:r>
            <a:endParaRPr lang="en-US" altLang="en-US" dirty="0">
              <a:solidFill>
                <a:srgbClr val="262626"/>
              </a:solidFill>
              <a:latin typeface="Times New Roman" panose="02020603050405020304" pitchFamily="18" charset="0"/>
              <a:cs typeface="Times New Roman" panose="02020603050405020304" pitchFamily="18" charset="0"/>
            </a:endParaRPr>
          </a:p>
          <a:p>
            <a:pPr algn="just">
              <a:spcBef>
                <a:spcPct val="0"/>
              </a:spcBef>
              <a:buFontTx/>
              <a:buChar char="-"/>
            </a:pPr>
            <a:r>
              <a:rPr lang="vi-VN" altLang="en-US" dirty="0">
                <a:solidFill>
                  <a:srgbClr val="262626"/>
                </a:solidFill>
                <a:latin typeface="Times New Roman" panose="02020603050405020304" pitchFamily="18" charset="0"/>
                <a:cs typeface="Times New Roman" panose="02020603050405020304" pitchFamily="18" charset="0"/>
              </a:rPr>
              <a:t>Khi đó, tim phải hoạt động mạnh hơn vì cần bơm lượng máu lớn hơn vào các mạch máu và tạo ra nhiều áp lực lên mạch máu. Theo thời gian, áp lực này dẫn đến tình trạng bệnh lý tăng huyết áp</a:t>
            </a:r>
            <a:r>
              <a:rPr lang="en-US" altLang="en-US" dirty="0">
                <a:solidFill>
                  <a:srgbClr val="262626"/>
                </a:solidFill>
                <a:latin typeface="Times New Roman" panose="02020603050405020304" pitchFamily="18" charset="0"/>
                <a:cs typeface="Times New Roman" panose="02020603050405020304" pitchFamily="18" charset="0"/>
              </a:rPr>
              <a:t>.</a:t>
            </a:r>
            <a:endParaRPr lang="en-US" altLang="en-US"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2656288" y="0"/>
            <a:ext cx="68580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Tại</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ăn</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nhiều</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muối</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ăn</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huyết</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áp</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tăng</a:t>
            </a:r>
            <a:r>
              <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vi-VN"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5938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p:cNvSpPr>
            <a:spLocks noChangeArrowheads="1"/>
          </p:cNvSpPr>
          <p:nvPr/>
        </p:nvSpPr>
        <p:spPr bwMode="auto">
          <a:xfrm>
            <a:off x="1524000" y="3886211"/>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dirty="0">
                <a:solidFill>
                  <a:prstClr val="black"/>
                </a:solidFill>
                <a:latin typeface="Times New Roman" pitchFamily="18" charset="0"/>
              </a:rPr>
              <a:t>  </a:t>
            </a:r>
            <a:r>
              <a:rPr lang="en-US" sz="2400" dirty="0">
                <a:solidFill>
                  <a:prstClr val="black"/>
                </a:solidFill>
                <a:latin typeface="Times New Roman" pitchFamily="18" charset="0"/>
              </a:rPr>
              <a:t>A.</a:t>
            </a:r>
            <a:r>
              <a:rPr lang="vi-VN" sz="2800" dirty="0">
                <a:solidFill>
                  <a:prstClr val="black"/>
                </a:solidFill>
                <a:latin typeface="Times New Roman" pitchFamily="18" charset="0"/>
              </a:rPr>
              <a:t>Động mạch có áp lực cao, khi rút kim tiêm ra thường gây phụt máu </a:t>
            </a:r>
            <a:br>
              <a:rPr lang="vi-VN" sz="2800" dirty="0">
                <a:solidFill>
                  <a:prstClr val="black"/>
                </a:solidFill>
                <a:latin typeface="Times New Roman" pitchFamily="18" charset="0"/>
              </a:rPr>
            </a:br>
            <a:r>
              <a:rPr lang="en-US" sz="2800" dirty="0">
                <a:solidFill>
                  <a:prstClr val="black"/>
                </a:solidFill>
                <a:latin typeface="Times New Roman" pitchFamily="18" charset="0"/>
              </a:rPr>
              <a:t> B.</a:t>
            </a:r>
            <a:r>
              <a:rPr lang="vi-VN" sz="2800" dirty="0">
                <a:solidFill>
                  <a:prstClr val="black"/>
                </a:solidFill>
                <a:latin typeface="Times New Roman" pitchFamily="18" charset="0"/>
              </a:rPr>
              <a:t>Động mạch nằm sâu trong thịt nên khó thấy </a:t>
            </a:r>
            <a:br>
              <a:rPr lang="vi-VN" sz="2800" dirty="0">
                <a:solidFill>
                  <a:prstClr val="black"/>
                </a:solidFill>
                <a:latin typeface="Times New Roman" pitchFamily="18" charset="0"/>
              </a:rPr>
            </a:br>
            <a:r>
              <a:rPr lang="en-US" sz="2800" dirty="0">
                <a:solidFill>
                  <a:prstClr val="black"/>
                </a:solidFill>
                <a:latin typeface="Times New Roman" pitchFamily="18" charset="0"/>
              </a:rPr>
              <a:t> C.</a:t>
            </a:r>
            <a:r>
              <a:rPr lang="vi-VN" sz="2800" dirty="0">
                <a:solidFill>
                  <a:prstClr val="black"/>
                </a:solidFill>
                <a:latin typeface="Times New Roman" pitchFamily="18" charset="0"/>
              </a:rPr>
              <a:t>Tĩnh mạch có lòng mạch rộng nên dễ luồn kim tiêm</a:t>
            </a:r>
            <a:r>
              <a:rPr lang="en-US" sz="2800" dirty="0">
                <a:solidFill>
                  <a:prstClr val="black"/>
                </a:solidFill>
                <a:latin typeface="Times New Roman" pitchFamily="18" charset="0"/>
              </a:rPr>
              <a:t>,</a:t>
            </a:r>
            <a:r>
              <a:rPr lang="vi-VN" sz="2800" dirty="0">
                <a:solidFill>
                  <a:prstClr val="black"/>
                </a:solidFill>
                <a:latin typeface="Times New Roman" pitchFamily="18" charset="0"/>
              </a:rPr>
              <a:t> </a:t>
            </a:r>
            <a:r>
              <a:rPr lang="en-US" sz="2800" dirty="0" err="1">
                <a:solidFill>
                  <a:prstClr val="black"/>
                </a:solidFill>
                <a:latin typeface="Times New Roman" pitchFamily="18" charset="0"/>
              </a:rPr>
              <a:t>nó</a:t>
            </a:r>
            <a:r>
              <a:rPr lang="en-US" sz="2800" dirty="0">
                <a:solidFill>
                  <a:prstClr val="black"/>
                </a:solidFill>
                <a:latin typeface="Times New Roman" pitchFamily="18" charset="0"/>
              </a:rPr>
              <a:t> </a:t>
            </a:r>
            <a:r>
              <a:rPr lang="vi-VN" sz="2800" dirty="0">
                <a:solidFill>
                  <a:prstClr val="black"/>
                </a:solidFill>
                <a:latin typeface="Times New Roman" pitchFamily="18" charset="0"/>
              </a:rPr>
              <a:t>nằm nông hơn động mạch nên dễ tìm thấy </a:t>
            </a:r>
            <a:r>
              <a:rPr lang="en-US" sz="2800" dirty="0">
                <a:solidFill>
                  <a:prstClr val="black"/>
                </a:solidFill>
                <a:latin typeface="Times New Roman" pitchFamily="18" charset="0"/>
              </a:rPr>
              <a:t>.</a:t>
            </a:r>
          </a:p>
          <a:p>
            <a:pPr fontAlgn="base">
              <a:spcBef>
                <a:spcPct val="0"/>
              </a:spcBef>
              <a:spcAft>
                <a:spcPct val="0"/>
              </a:spcAft>
            </a:pPr>
            <a:r>
              <a:rPr lang="en-US" sz="2800" dirty="0">
                <a:solidFill>
                  <a:prstClr val="black"/>
                </a:solidFill>
                <a:latin typeface="Times New Roman" pitchFamily="18" charset="0"/>
              </a:rPr>
              <a:t> D. </a:t>
            </a:r>
            <a:r>
              <a:rPr lang="en-US" sz="2800" dirty="0" err="1">
                <a:solidFill>
                  <a:prstClr val="black"/>
                </a:solidFill>
                <a:latin typeface="Times New Roman" pitchFamily="18" charset="0"/>
              </a:rPr>
              <a:t>Tất</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cả</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các</a:t>
            </a:r>
            <a:r>
              <a:rPr lang="en-US" sz="2800" dirty="0">
                <a:solidFill>
                  <a:prstClr val="black"/>
                </a:solidFill>
                <a:latin typeface="Times New Roman" pitchFamily="18" charset="0"/>
              </a:rPr>
              <a:t> ý </a:t>
            </a:r>
            <a:r>
              <a:rPr lang="en-US" sz="2800" dirty="0" err="1">
                <a:solidFill>
                  <a:prstClr val="black"/>
                </a:solidFill>
                <a:latin typeface="Times New Roman" pitchFamily="18" charset="0"/>
              </a:rPr>
              <a:t>trên</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đều</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đúng</a:t>
            </a:r>
            <a:r>
              <a:rPr lang="vi-VN" dirty="0">
                <a:solidFill>
                  <a:prstClr val="black"/>
                </a:solidFill>
                <a:latin typeface="Times New Roman" pitchFamily="18" charset="0"/>
              </a:rPr>
              <a:t/>
            </a:r>
            <a:br>
              <a:rPr lang="vi-VN" dirty="0">
                <a:solidFill>
                  <a:prstClr val="black"/>
                </a:solidFill>
                <a:latin typeface="Times New Roman" pitchFamily="18" charset="0"/>
              </a:rPr>
            </a:br>
            <a:endParaRPr lang="en-US" dirty="0">
              <a:solidFill>
                <a:prstClr val="black"/>
              </a:solidFill>
              <a:latin typeface="Times New Roman" pitchFamily="18" charset="0"/>
            </a:endParaRPr>
          </a:p>
        </p:txBody>
      </p:sp>
      <p:sp>
        <p:nvSpPr>
          <p:cNvPr id="6" name="Horizontal Scroll 5"/>
          <p:cNvSpPr/>
          <p:nvPr/>
        </p:nvSpPr>
        <p:spPr>
          <a:xfrm>
            <a:off x="1524000" y="228600"/>
            <a:ext cx="4495800" cy="3429000"/>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b="1" dirty="0" err="1">
                <a:solidFill>
                  <a:srgbClr val="FF0000"/>
                </a:solidFill>
                <a:latin typeface="Times New Roman" pitchFamily="18" charset="0"/>
                <a:cs typeface="Times New Roman" pitchFamily="18" charset="0"/>
              </a:rPr>
              <a:t>Tại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được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vào</a:t>
            </a:r>
            <a:r>
              <a:rPr lang="en-US" sz="2800" b="1"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động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mạch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mà</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lại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tiêm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vào</a:t>
            </a:r>
            <a:endParaRPr lang="en-US" sz="2800" b="1" u="sng" dirty="0">
              <a:solidFill>
                <a:srgbClr val="FF0000"/>
              </a:solidFill>
              <a:latin typeface="Times New Roman" pitchFamily="18" charset="0"/>
              <a:cs typeface="Times New Roman" pitchFamily="18" charset="0"/>
            </a:endParaRPr>
          </a:p>
          <a:p>
            <a:pPr algn="ctr" fontAlgn="base">
              <a:spcBef>
                <a:spcPct val="0"/>
              </a:spcBef>
              <a:spcAft>
                <a:spcPct val="0"/>
              </a:spcAft>
              <a:defRPr/>
            </a:pPr>
            <a:r>
              <a:rPr lang="en-US" sz="2800" b="1"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tĩnh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mạch</a:t>
            </a:r>
            <a:r>
              <a:rPr lang="en-US" sz="2800" b="1" dirty="0">
                <a:solidFill>
                  <a:srgbClr val="FF0000"/>
                </a:solidFill>
                <a:latin typeface="Times New Roman" pitchFamily="18" charset="0"/>
                <a:cs typeface="Times New Roman" pitchFamily="18" charset="0"/>
              </a:rPr>
              <a:t> ?  </a:t>
            </a:r>
          </a:p>
        </p:txBody>
      </p:sp>
      <p:sp>
        <p:nvSpPr>
          <p:cNvPr id="7" name="Oval 6"/>
          <p:cNvSpPr/>
          <p:nvPr/>
        </p:nvSpPr>
        <p:spPr>
          <a:xfrm>
            <a:off x="1524000" y="60198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297931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linds(horizontal)">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box(in)">
                                      <p:cBhvr>
                                        <p:cTn id="17" dur="500"/>
                                        <p:tgtEl>
                                          <p:spTgt spid="297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5" name="Picture 21"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889" y="-533400"/>
            <a:ext cx="19669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00025"/>
            <a:ext cx="23622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5908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389076"/>
            <a:ext cx="1347788"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03186"/>
            <a:ext cx="23622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3940188"/>
            <a:ext cx="29718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2743203"/>
            <a:ext cx="19812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5562600"/>
            <a:ext cx="3581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2746388"/>
            <a:ext cx="1779588"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16" y="1752613"/>
            <a:ext cx="1997075"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2743203"/>
            <a:ext cx="31242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06741" y="3217868"/>
            <a:ext cx="110331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4800" y="1827216"/>
            <a:ext cx="1244600"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39888" y="1190631"/>
            <a:ext cx="109696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457200"/>
            <a:ext cx="152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90801" y="1371600"/>
            <a:ext cx="863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8000" y="2214567"/>
            <a:ext cx="2286000"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35468" y="3070229"/>
            <a:ext cx="173513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317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righ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1524000" y="0"/>
            <a:ext cx="9144000" cy="6858000"/>
            <a:chOff x="0" y="0"/>
            <a:chExt cx="5760" cy="4320"/>
          </a:xfrm>
        </p:grpSpPr>
        <p:pic>
          <p:nvPicPr>
            <p:cNvPr id="58373" name="Picture 3" descr="Khung hinh hoa PPT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a:off x="0" y="2219"/>
              <a:ext cx="2592" cy="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4" descr="Khung hinh hoa PPT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3414" y="1973"/>
              <a:ext cx="2592" cy="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5" descr="Khung hinh hoa PPT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5400000">
              <a:off x="-245" y="245"/>
              <a:ext cx="2592" cy="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6" descr="Khung hinh hoa PPT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7816" r="51711"/>
            <a:stretch>
              <a:fillRect/>
            </a:stretch>
          </p:blipFill>
          <p:spPr bwMode="auto">
            <a:xfrm rot="10800000">
              <a:off x="3168" y="0"/>
              <a:ext cx="2592" cy="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27" name="lovestory.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1534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WordArt 9"/>
          <p:cNvSpPr>
            <a:spLocks noChangeArrowheads="1" noChangeShapeType="1" noTextEdit="1"/>
          </p:cNvSpPr>
          <p:nvPr/>
        </p:nvSpPr>
        <p:spPr bwMode="auto">
          <a:xfrm rot="219400">
            <a:off x="2068513" y="2133600"/>
            <a:ext cx="7886700" cy="2514600"/>
          </a:xfrm>
          <a:prstGeom prst="rect">
            <a:avLst/>
          </a:prstGeom>
        </p:spPr>
        <p:txBody>
          <a:bodyPr wrap="none" fromWordArt="1">
            <a:prstTxWarp prst="textSlantUp">
              <a:avLst>
                <a:gd name="adj" fmla="val 32056"/>
              </a:avLst>
            </a:prstTxWarp>
          </a:bodyPr>
          <a:lstStyle/>
          <a:p>
            <a:pPr algn="ctr" fontAlgn="base">
              <a:spcBef>
                <a:spcPct val="0"/>
              </a:spcBef>
              <a:spcAft>
                <a:spcPct val="0"/>
              </a:spcAft>
            </a:pPr>
            <a:r>
              <a:rPr lang="vi-VN" sz="4800" b="1" kern="10">
                <a:ln w="9525">
                  <a:solidFill>
                    <a:srgbClr val="CC99FF"/>
                  </a:solidFill>
                  <a:round/>
                  <a:headEnd/>
                  <a:tailEnd/>
                </a:ln>
                <a:gradFill rotWithShape="1">
                  <a:gsLst>
                    <a:gs pos="0">
                      <a:srgbClr val="6600CC"/>
                    </a:gs>
                    <a:gs pos="100000">
                      <a:srgbClr val="CC00CC"/>
                    </a:gs>
                  </a:gsLst>
                  <a:lin ang="5160000" scaled="1"/>
                </a:gradFill>
                <a:effectLst>
                  <a:outerShdw dist="53882" dir="2700000" algn="ctr" rotWithShape="0">
                    <a:srgbClr val="9999FF">
                      <a:alpha val="79999"/>
                    </a:srgbClr>
                  </a:outerShdw>
                </a:effectLst>
                <a:latin typeface="Times New Roman"/>
                <a:cs typeface="Times New Roman"/>
              </a:rPr>
              <a:t>XIN CHÂN THÀNH CẢM ƠN</a:t>
            </a:r>
            <a:endParaRPr lang="en-US" sz="4800" b="1" kern="10">
              <a:ln w="9525">
                <a:solidFill>
                  <a:srgbClr val="CC99FF"/>
                </a:solidFill>
                <a:round/>
                <a:headEnd/>
                <a:tailEnd/>
              </a:ln>
              <a:gradFill rotWithShape="1">
                <a:gsLst>
                  <a:gs pos="0">
                    <a:srgbClr val="6600CC"/>
                  </a:gs>
                  <a:gs pos="100000">
                    <a:srgbClr val="CC00CC"/>
                  </a:gs>
                </a:gsLst>
                <a:lin ang="5160000" scaled="1"/>
              </a:gradFill>
              <a:effectLst>
                <a:outerShdw dist="53882" dir="2700000" algn="ctr" rotWithShape="0">
                  <a:srgbClr val="9999FF">
                    <a:alpha val="79999"/>
                  </a:srgbClr>
                </a:outerShdw>
              </a:effectLst>
              <a:latin typeface="Times New Roman"/>
              <a:cs typeface="Times New Roman"/>
            </a:endParaRPr>
          </a:p>
        </p:txBody>
      </p:sp>
    </p:spTree>
    <p:extLst>
      <p:ext uri="{BB962C8B-B14F-4D97-AF65-F5344CB8AC3E}">
        <p14:creationId xmlns:p14="http://schemas.microsoft.com/office/powerpoint/2010/main" val="1947975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2408" fill="hold"/>
                                        <p:tgtEl>
                                          <p:spTgt spid="1331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3312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
            <a:ext cx="8991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544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ết quả hình ảnh cho ti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648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Kết quả hình ảnh cho benh ve tác  mach mau n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579" y="76200"/>
            <a:ext cx="43957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Kết quả hình ảnh cho nhồi máu cơ t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962400"/>
            <a:ext cx="42624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Kết quả hình ảnh cho tai biến mạch máu nã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871925"/>
            <a:ext cx="40386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073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14600" y="52391"/>
            <a:ext cx="7543800" cy="709612"/>
          </a:xfrm>
          <a:solidFill>
            <a:schemeClr val="accent2">
              <a:lumMod val="60000"/>
              <a:lumOff val="40000"/>
            </a:schemeClr>
          </a:solidFill>
        </p:spPr>
        <p:txBody>
          <a:bodyPr/>
          <a:lstStyle/>
          <a:p>
            <a:pPr algn="l" eaLnBrk="1" hangingPunct="1">
              <a:defRPr/>
            </a:pP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22  </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10   TUẦN HOÀN </a:t>
            </a:r>
            <a:r>
              <a:rPr lang="vi-VN" sz="2800" b="1" dirty="0">
                <a:solidFill>
                  <a:srgbClr val="FF0000"/>
                </a:solidFill>
                <a:cs typeface="Times New Roman" pitchFamily="18" charset="0"/>
              </a:rPr>
              <a:t>Ở  ĐỘNG VẬT </a:t>
            </a:r>
            <a:endParaRPr lang="en-US" sz="2800" b="1" dirty="0">
              <a:solidFill>
                <a:srgbClr val="FF0000"/>
              </a:solidFill>
              <a:latin typeface="Times New Roman" pitchFamily="18" charset="0"/>
              <a:cs typeface="Times New Roman" pitchFamily="18" charset="0"/>
            </a:endParaRPr>
          </a:p>
        </p:txBody>
      </p:sp>
      <p:sp>
        <p:nvSpPr>
          <p:cNvPr id="19459" name="Content Placeholder 2"/>
          <p:cNvSpPr>
            <a:spLocks noGrp="1"/>
          </p:cNvSpPr>
          <p:nvPr>
            <p:ph idx="1"/>
          </p:nvPr>
        </p:nvSpPr>
        <p:spPr>
          <a:xfrm>
            <a:off x="1905015" y="762012"/>
            <a:ext cx="8601075" cy="5949951"/>
          </a:xfrm>
        </p:spPr>
        <p:txBody>
          <a:bodyPr/>
          <a:lstStyle/>
          <a:p>
            <a:pPr marL="0" indent="0" eaLnBrk="1" hangingPunct="1">
              <a:lnSpc>
                <a:spcPct val="150000"/>
              </a:lnSpc>
              <a:spcBef>
                <a:spcPct val="0"/>
              </a:spcBef>
              <a:buNone/>
            </a:pPr>
            <a:r>
              <a:rPr lang="en-US" altLang="en-US" sz="2400" b="1" dirty="0">
                <a:solidFill>
                  <a:srgbClr val="002060"/>
                </a:solidFill>
                <a:latin typeface="Times New Roman" pitchFamily="18" charset="0"/>
                <a:cs typeface="Times New Roman" pitchFamily="18" charset="0"/>
                <a:sym typeface="Wingdings" pitchFamily="2" charset="2"/>
              </a:rPr>
              <a:t>I. </a:t>
            </a:r>
            <a:r>
              <a:rPr lang="vi-VN" altLang="en-US" sz="2400" b="1" dirty="0">
                <a:solidFill>
                  <a:srgbClr val="002060"/>
                </a:solidFill>
                <a:latin typeface="Times New Roman" pitchFamily="18" charset="0"/>
                <a:cs typeface="Times New Roman" pitchFamily="18" charset="0"/>
                <a:sym typeface="Wingdings" pitchFamily="2" charset="2"/>
              </a:rPr>
              <a:t>KHÁI QUÁT VỀ HỆ VẬN CHUYỂN</a:t>
            </a:r>
            <a:endParaRPr lang="en-US" altLang="en-US" sz="2400" b="1" dirty="0">
              <a:solidFill>
                <a:srgbClr val="002060"/>
              </a:solidFill>
              <a:latin typeface="Times New Roman" pitchFamily="18" charset="0"/>
              <a:cs typeface="Times New Roman" pitchFamily="18" charset="0"/>
              <a:sym typeface="Wingdings" pitchFamily="2" charset="2"/>
            </a:endParaRPr>
          </a:p>
          <a:p>
            <a:pPr marL="0" indent="0" eaLnBrk="1" hangingPunct="1">
              <a:lnSpc>
                <a:spcPct val="150000"/>
              </a:lnSpc>
              <a:spcBef>
                <a:spcPct val="0"/>
              </a:spcBef>
              <a:buNone/>
            </a:pPr>
            <a:r>
              <a:rPr lang="en-US" altLang="en-US" sz="2400" b="1" dirty="0">
                <a:solidFill>
                  <a:srgbClr val="002060"/>
                </a:solidFill>
                <a:latin typeface="Times New Roman" pitchFamily="18" charset="0"/>
                <a:cs typeface="Times New Roman" pitchFamily="18" charset="0"/>
                <a:sym typeface="Wingdings" pitchFamily="2" charset="2"/>
              </a:rPr>
              <a:t>II. CÁC DẠNG HỆ TUẦN HOÀN </a:t>
            </a:r>
          </a:p>
          <a:p>
            <a:pPr marL="0" indent="0" eaLnBrk="1" hangingPunct="1">
              <a:lnSpc>
                <a:spcPct val="150000"/>
              </a:lnSpc>
              <a:spcBef>
                <a:spcPct val="0"/>
              </a:spcBef>
              <a:buNone/>
            </a:pPr>
            <a:r>
              <a:rPr lang="en-US" altLang="en-US" sz="2400" b="1" dirty="0">
                <a:solidFill>
                  <a:srgbClr val="002060"/>
                </a:solidFill>
                <a:latin typeface="Times New Roman" pitchFamily="18" charset="0"/>
                <a:cs typeface="Times New Roman" pitchFamily="18" charset="0"/>
                <a:sym typeface="Wingdings" pitchFamily="2" charset="2"/>
              </a:rPr>
              <a:t>III. C</a:t>
            </a:r>
            <a:r>
              <a:rPr lang="vi-VN" altLang="en-US" sz="2400" b="1" dirty="0">
                <a:solidFill>
                  <a:srgbClr val="002060"/>
                </a:solidFill>
                <a:latin typeface="Times New Roman" pitchFamily="18" charset="0"/>
                <a:cs typeface="Times New Roman" pitchFamily="18" charset="0"/>
                <a:sym typeface="Wingdings" pitchFamily="2" charset="2"/>
              </a:rPr>
              <a:t>ẤU TẠO VÀ HOẠT ĐỘNG CỦA TIM</a:t>
            </a:r>
          </a:p>
          <a:p>
            <a:pPr marL="0" indent="0" eaLnBrk="1" hangingPunct="1">
              <a:lnSpc>
                <a:spcPct val="150000"/>
              </a:lnSpc>
              <a:spcBef>
                <a:spcPct val="0"/>
              </a:spcBef>
              <a:buNone/>
            </a:pPr>
            <a:r>
              <a:rPr lang="vi-VN" altLang="en-US" sz="2400" b="1" dirty="0">
                <a:solidFill>
                  <a:srgbClr val="002060"/>
                </a:solidFill>
                <a:latin typeface="Times New Roman" pitchFamily="18" charset="0"/>
                <a:cs typeface="Times New Roman" pitchFamily="18" charset="0"/>
                <a:sym typeface="Wingdings" pitchFamily="2" charset="2"/>
              </a:rPr>
              <a:t> 1. Cấu tạo của tim</a:t>
            </a:r>
            <a:endParaRPr lang="en-US" altLang="en-US" sz="2400" b="1" dirty="0">
              <a:solidFill>
                <a:srgbClr val="002060"/>
              </a:solidFill>
              <a:latin typeface="Times New Roman" pitchFamily="18" charset="0"/>
              <a:cs typeface="Times New Roman" pitchFamily="18" charset="0"/>
              <a:sym typeface="Wingdings" pitchFamily="2" charset="2"/>
            </a:endParaRPr>
          </a:p>
        </p:txBody>
      </p:sp>
      <p:pic>
        <p:nvPicPr>
          <p:cNvPr id="3074" name="Picture 2" descr="Dựa vào Hình 10.4, hãy trình bày cấu tạo của tim. | sinh học 11 chân trời  sáng tạo | Tech1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895603"/>
            <a:ext cx="5791200" cy="369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958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76212"/>
            <a:ext cx="9067800" cy="1138773"/>
          </a:xfrm>
          <a:prstGeom prst="rect">
            <a:avLst/>
          </a:prstGeom>
        </p:spPr>
        <p:txBody>
          <a:bodyPr wrap="square">
            <a:spAutoFit/>
          </a:bodyPr>
          <a:lstStyle/>
          <a:p>
            <a:r>
              <a:rPr lang="en-US" sz="2800" b="1" dirty="0">
                <a:solidFill>
                  <a:srgbClr val="CC0000"/>
                </a:solidFill>
                <a:latin typeface="Times New Roman" pitchFamily="18" charset="0"/>
                <a:ea typeface="+mj-ea"/>
                <a:cs typeface="+mj-cs"/>
              </a:rPr>
              <a:t>                       </a:t>
            </a:r>
            <a:r>
              <a:rPr lang="en-US" sz="2400" b="1" dirty="0">
                <a:solidFill>
                  <a:srgbClr val="CC0000"/>
                </a:solidFill>
                <a:latin typeface="Times New Roman" pitchFamily="18" charset="0"/>
                <a:ea typeface="+mj-ea"/>
                <a:cs typeface="+mj-cs"/>
              </a:rPr>
              <a:t>PHIẾU HỌC TẬP SỐ </a:t>
            </a:r>
            <a:r>
              <a:rPr lang="en-US" sz="2400" b="1" dirty="0" smtClean="0">
                <a:solidFill>
                  <a:srgbClr val="CC0000"/>
                </a:solidFill>
                <a:latin typeface="Times New Roman" pitchFamily="18" charset="0"/>
                <a:ea typeface="+mj-ea"/>
                <a:cs typeface="+mj-cs"/>
              </a:rPr>
              <a:t>1</a:t>
            </a:r>
            <a:r>
              <a:rPr lang="en-US" sz="2400" b="1" dirty="0">
                <a:solidFill>
                  <a:srgbClr val="CC0000"/>
                </a:solidFill>
                <a:latin typeface="Times New Roman" pitchFamily="18" charset="0"/>
                <a:ea typeface="+mj-ea"/>
                <a:cs typeface="+mj-cs"/>
              </a:rPr>
              <a:t/>
            </a:r>
            <a:br>
              <a:rPr lang="en-US" sz="2400" b="1" dirty="0">
                <a:solidFill>
                  <a:srgbClr val="CC0000"/>
                </a:solidFill>
                <a:latin typeface="Times New Roman" pitchFamily="18" charset="0"/>
                <a:ea typeface="+mj-ea"/>
                <a:cs typeface="+mj-cs"/>
              </a:rPr>
            </a:br>
            <a:r>
              <a:rPr lang="en-US" sz="2200" b="1" dirty="0" err="1">
                <a:solidFill>
                  <a:srgbClr val="002060"/>
                </a:solidFill>
                <a:latin typeface="Times New Roman" pitchFamily="18" charset="0"/>
                <a:ea typeface="+mj-ea"/>
                <a:cs typeface="+mj-cs"/>
              </a:rPr>
              <a:t>Yêu</a:t>
            </a:r>
            <a:r>
              <a:rPr lang="en-US" sz="2200" b="1" dirty="0">
                <a:solidFill>
                  <a:srgbClr val="002060"/>
                </a:solidFill>
                <a:latin typeface="Times New Roman" pitchFamily="18" charset="0"/>
                <a:ea typeface="+mj-ea"/>
                <a:cs typeface="+mj-cs"/>
              </a:rPr>
              <a:t> </a:t>
            </a:r>
            <a:r>
              <a:rPr lang="en-US" sz="2200" b="1" dirty="0" err="1">
                <a:solidFill>
                  <a:srgbClr val="002060"/>
                </a:solidFill>
                <a:latin typeface="Times New Roman" pitchFamily="18" charset="0"/>
                <a:ea typeface="+mj-ea"/>
                <a:cs typeface="+mj-cs"/>
              </a:rPr>
              <a:t>cầu</a:t>
            </a:r>
            <a:r>
              <a:rPr lang="en-US" sz="2200" b="1" dirty="0">
                <a:solidFill>
                  <a:srgbClr val="002060"/>
                </a:solidFill>
                <a:latin typeface="Times New Roman" pitchFamily="18" charset="0"/>
                <a:ea typeface="+mj-ea"/>
                <a:cs typeface="+mj-cs"/>
              </a:rPr>
              <a:t>: </a:t>
            </a:r>
            <a:r>
              <a:rPr lang="vi-VN" b="1" dirty="0">
                <a:solidFill>
                  <a:srgbClr val="3333FF"/>
                </a:solidFill>
                <a:latin typeface="Times New Roman" pitchFamily="18" charset="0"/>
                <a:ea typeface="+mj-ea"/>
                <a:cs typeface="+mj-cs"/>
              </a:rPr>
              <a:t> Quan sát  hình, đọc TT SGK tr. 64,</a:t>
            </a:r>
            <a:r>
              <a:rPr lang="en-US" b="1" dirty="0">
                <a:solidFill>
                  <a:srgbClr val="3333FF"/>
                </a:solidFill>
                <a:latin typeface="Times New Roman" pitchFamily="18" charset="0"/>
                <a:ea typeface="+mj-ea"/>
                <a:cs typeface="+mj-cs"/>
              </a:rPr>
              <a:t> </a:t>
            </a:r>
            <a:r>
              <a:rPr lang="en-US" b="1" dirty="0" err="1">
                <a:solidFill>
                  <a:srgbClr val="3333FF"/>
                </a:solidFill>
                <a:latin typeface="Times New Roman" pitchFamily="18" charset="0"/>
                <a:ea typeface="+mj-ea"/>
                <a:cs typeface="+mj-cs"/>
              </a:rPr>
              <a:t>thảo</a:t>
            </a:r>
            <a:r>
              <a:rPr lang="en-US" b="1" dirty="0">
                <a:solidFill>
                  <a:srgbClr val="3333FF"/>
                </a:solidFill>
                <a:latin typeface="Times New Roman" pitchFamily="18" charset="0"/>
                <a:ea typeface="+mj-ea"/>
                <a:cs typeface="+mj-cs"/>
              </a:rPr>
              <a:t> </a:t>
            </a:r>
            <a:r>
              <a:rPr lang="en-US" b="1" dirty="0" err="1">
                <a:solidFill>
                  <a:srgbClr val="3333FF"/>
                </a:solidFill>
                <a:latin typeface="Times New Roman" pitchFamily="18" charset="0"/>
                <a:ea typeface="+mj-ea"/>
                <a:cs typeface="+mj-cs"/>
              </a:rPr>
              <a:t>luận</a:t>
            </a:r>
            <a:r>
              <a:rPr lang="vi-VN" b="1" dirty="0">
                <a:solidFill>
                  <a:srgbClr val="3333FF"/>
                </a:solidFill>
                <a:latin typeface="Times New Roman" pitchFamily="18" charset="0"/>
                <a:ea typeface="+mj-ea"/>
                <a:cs typeface="+mj-cs"/>
              </a:rPr>
              <a:t>,</a:t>
            </a:r>
            <a:r>
              <a:rPr lang="en-US" b="1" dirty="0">
                <a:solidFill>
                  <a:srgbClr val="3333FF"/>
                </a:solidFill>
                <a:latin typeface="Times New Roman" pitchFamily="18" charset="0"/>
                <a:ea typeface="+mj-ea"/>
                <a:cs typeface="+mj-cs"/>
              </a:rPr>
              <a:t> </a:t>
            </a:r>
            <a:r>
              <a:rPr lang="en-US" b="1" dirty="0" err="1">
                <a:solidFill>
                  <a:srgbClr val="3333FF"/>
                </a:solidFill>
                <a:latin typeface="Times New Roman" pitchFamily="18" charset="0"/>
                <a:ea typeface="+mj-ea"/>
                <a:cs typeface="+mj-cs"/>
              </a:rPr>
              <a:t>hoàn</a:t>
            </a:r>
            <a:r>
              <a:rPr lang="en-US" b="1" dirty="0">
                <a:solidFill>
                  <a:srgbClr val="3333FF"/>
                </a:solidFill>
                <a:latin typeface="Times New Roman" pitchFamily="18" charset="0"/>
                <a:ea typeface="+mj-ea"/>
                <a:cs typeface="+mj-cs"/>
              </a:rPr>
              <a:t> </a:t>
            </a:r>
            <a:r>
              <a:rPr lang="en-US" b="1" dirty="0" err="1">
                <a:solidFill>
                  <a:srgbClr val="3333FF"/>
                </a:solidFill>
                <a:latin typeface="Times New Roman" pitchFamily="18" charset="0"/>
                <a:ea typeface="+mj-ea"/>
                <a:cs typeface="+mj-cs"/>
              </a:rPr>
              <a:t>thành</a:t>
            </a:r>
            <a:r>
              <a:rPr lang="en-US" b="1" dirty="0">
                <a:solidFill>
                  <a:srgbClr val="3333FF"/>
                </a:solidFill>
                <a:latin typeface="Times New Roman" pitchFamily="18" charset="0"/>
                <a:ea typeface="+mj-ea"/>
                <a:cs typeface="+mj-cs"/>
              </a:rPr>
              <a:t>  </a:t>
            </a:r>
            <a:r>
              <a:rPr lang="vi-VN" b="1" dirty="0">
                <a:solidFill>
                  <a:srgbClr val="3333FF"/>
                </a:solidFill>
                <a:latin typeface="Times New Roman" pitchFamily="18" charset="0"/>
                <a:ea typeface="+mj-ea"/>
                <a:cs typeface="+mj-cs"/>
              </a:rPr>
              <a:t>PHT</a:t>
            </a:r>
            <a:r>
              <a:rPr lang="en-US" b="1" dirty="0">
                <a:solidFill>
                  <a:srgbClr val="3333FF"/>
                </a:solidFill>
                <a:latin typeface="Times New Roman" pitchFamily="18" charset="0"/>
                <a:ea typeface="+mj-ea"/>
                <a:cs typeface="+mj-cs"/>
              </a:rPr>
              <a:t>  </a:t>
            </a:r>
            <a:r>
              <a:rPr lang="en-US" b="1" dirty="0" err="1">
                <a:solidFill>
                  <a:srgbClr val="3333FF"/>
                </a:solidFill>
                <a:latin typeface="Times New Roman" pitchFamily="18" charset="0"/>
                <a:ea typeface="+mj-ea"/>
                <a:cs typeface="+mj-cs"/>
              </a:rPr>
              <a:t>trong</a:t>
            </a:r>
            <a:r>
              <a:rPr lang="en-US" b="1" dirty="0">
                <a:solidFill>
                  <a:srgbClr val="3333FF"/>
                </a:solidFill>
                <a:latin typeface="Times New Roman" pitchFamily="18" charset="0"/>
                <a:ea typeface="+mj-ea"/>
                <a:cs typeface="+mj-cs"/>
              </a:rPr>
              <a:t> 3 </a:t>
            </a:r>
            <a:r>
              <a:rPr lang="en-US" b="1" dirty="0" err="1">
                <a:solidFill>
                  <a:srgbClr val="3333FF"/>
                </a:solidFill>
                <a:latin typeface="Times New Roman" pitchFamily="18" charset="0"/>
                <a:ea typeface="+mj-ea"/>
                <a:cs typeface="+mj-cs"/>
              </a:rPr>
              <a:t>phút</a:t>
            </a:r>
            <a:r>
              <a:rPr lang="en-US" sz="2200" b="1" dirty="0">
                <a:solidFill>
                  <a:srgbClr val="3333FF"/>
                </a:solidFill>
                <a:latin typeface="Times New Roman" pitchFamily="18" charset="0"/>
                <a:ea typeface="+mj-ea"/>
                <a:cs typeface="+mj-cs"/>
              </a:rPr>
              <a:t/>
            </a:r>
            <a:br>
              <a:rPr lang="en-US" sz="2200" b="1" dirty="0">
                <a:solidFill>
                  <a:srgbClr val="3333FF"/>
                </a:solidFill>
                <a:latin typeface="Times New Roman" pitchFamily="18" charset="0"/>
                <a:ea typeface="+mj-ea"/>
                <a:cs typeface="+mj-cs"/>
              </a:rPr>
            </a:br>
            <a:endParaRPr lang="en-US" dirty="0"/>
          </a:p>
        </p:txBody>
      </p:sp>
      <p:sp>
        <p:nvSpPr>
          <p:cNvPr id="5" name="Rectangle 4"/>
          <p:cNvSpPr/>
          <p:nvPr/>
        </p:nvSpPr>
        <p:spPr>
          <a:xfrm>
            <a:off x="1600200" y="1011745"/>
            <a:ext cx="9144000" cy="6863417"/>
          </a:xfrm>
          <a:prstGeom prst="rect">
            <a:avLst/>
          </a:prstGeom>
        </p:spPr>
        <p:txBody>
          <a:bodyPr wrap="square">
            <a:spAutoFit/>
          </a:bodyPr>
          <a:lstStyle/>
          <a:p>
            <a:pPr lvl="0" fontAlgn="base">
              <a:spcBef>
                <a:spcPct val="0"/>
              </a:spcBef>
              <a:spcAft>
                <a:spcPct val="0"/>
              </a:spcAft>
            </a:pPr>
            <a:r>
              <a:rPr lang="en-US" sz="2400" b="1" dirty="0" err="1">
                <a:solidFill>
                  <a:srgbClr val="7030A0"/>
                </a:solidFill>
                <a:latin typeface="Times New Roman" pitchFamily="18" charset="0"/>
                <a:cs typeface="Times New Roman" pitchFamily="18" charset="0"/>
              </a:rPr>
              <a:t>Câu</a:t>
            </a:r>
            <a:r>
              <a:rPr lang="en-US" sz="2400" b="1" dirty="0">
                <a:solidFill>
                  <a:srgbClr val="7030A0"/>
                </a:solidFill>
                <a:latin typeface="Times New Roman" pitchFamily="18" charset="0"/>
                <a:cs typeface="Times New Roman" pitchFamily="18" charset="0"/>
              </a:rPr>
              <a:t> </a:t>
            </a:r>
            <a:r>
              <a:rPr lang="vi-VN" sz="2400" b="1" dirty="0">
                <a:solidFill>
                  <a:srgbClr val="7030A0"/>
                </a:solidFill>
                <a:latin typeface="Times New Roman" pitchFamily="18" charset="0"/>
                <a:cs typeface="Times New Roman" pitchFamily="18" charset="0"/>
              </a:rPr>
              <a:t>hỏi: </a:t>
            </a:r>
            <a:r>
              <a:rPr lang="en-US" sz="2400" b="1" dirty="0" err="1">
                <a:solidFill>
                  <a:srgbClr val="7030A0"/>
                </a:solidFill>
                <a:latin typeface="Times New Roman" pitchFamily="18" charset="0"/>
                <a:cs typeface="Times New Roman" pitchFamily="18" charset="0"/>
              </a:rPr>
              <a:t>Tìm</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các</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từ</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phù</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hợp</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điền</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vào</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chỗ</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trống</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để</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hoàn</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chỉnh</a:t>
            </a:r>
            <a:r>
              <a:rPr lang="en-US" sz="2400" b="1" dirty="0">
                <a:solidFill>
                  <a:srgbClr val="7030A0"/>
                </a:solidFill>
                <a:latin typeface="Times New Roman" pitchFamily="18" charset="0"/>
                <a:cs typeface="Times New Roman" pitchFamily="18" charset="0"/>
              </a:rPr>
              <a:t> </a:t>
            </a:r>
            <a:endParaRPr lang="vi-VN" sz="2400" b="1" dirty="0">
              <a:solidFill>
                <a:srgbClr val="7030A0"/>
              </a:solidFill>
              <a:latin typeface="Times New Roman" pitchFamily="18" charset="0"/>
              <a:cs typeface="Times New Roman" pitchFamily="18" charset="0"/>
            </a:endParaRPr>
          </a:p>
          <a:p>
            <a:pPr lvl="0" fontAlgn="base">
              <a:spcBef>
                <a:spcPct val="0"/>
              </a:spcBef>
              <a:spcAft>
                <a:spcPct val="0"/>
              </a:spcAft>
            </a:pPr>
            <a:r>
              <a:rPr lang="vi-VN" sz="2400" b="1" dirty="0">
                <a:solidFill>
                  <a:srgbClr val="7030A0"/>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  C</a:t>
            </a:r>
            <a:r>
              <a:rPr lang="vi-VN" sz="2400" b="1" dirty="0">
                <a:solidFill>
                  <a:srgbClr val="002060"/>
                </a:solidFill>
                <a:latin typeface="Times New Roman" pitchFamily="18" charset="0"/>
                <a:cs typeface="Times New Roman" pitchFamily="18" charset="0"/>
              </a:rPr>
              <a:t>ấu tạo của tim </a:t>
            </a:r>
            <a:r>
              <a:rPr lang="en-US" sz="2400" b="1" dirty="0">
                <a:solidFill>
                  <a:srgbClr val="7030A0"/>
                </a:solidFill>
                <a:latin typeface="Times New Roman" pitchFamily="18" charset="0"/>
                <a:cs typeface="Times New Roman" pitchFamily="18" charset="0"/>
              </a:rPr>
              <a:t>” </a:t>
            </a:r>
          </a:p>
          <a:p>
            <a:pPr lvl="0" algn="just" fontAlgn="base">
              <a:spcBef>
                <a:spcPct val="0"/>
              </a:spcBef>
              <a:spcAft>
                <a:spcPct val="0"/>
              </a:spcAft>
            </a:pPr>
            <a:r>
              <a:rPr lang="vi-VN" sz="2800" b="1" dirty="0">
                <a:solidFill>
                  <a:prstClr val="black"/>
                </a:solidFill>
                <a:latin typeface="Times New Roman" pitchFamily="18" charset="0"/>
              </a:rPr>
              <a:t>- </a:t>
            </a:r>
            <a:r>
              <a:rPr lang="en-US" sz="2800" dirty="0">
                <a:solidFill>
                  <a:prstClr val="black"/>
                </a:solidFill>
                <a:latin typeface="Times New Roman" pitchFamily="18" charset="0"/>
              </a:rPr>
              <a:t>Tim </a:t>
            </a:r>
            <a:r>
              <a:rPr lang="vi-VN" sz="2800" dirty="0">
                <a:solidFill>
                  <a:prstClr val="black"/>
                </a:solidFill>
                <a:latin typeface="Times New Roman" pitchFamily="18" charset="0"/>
              </a:rPr>
              <a:t>là bộ phận quan trọng trong hệ tuần hoàn với chức năng..................</a:t>
            </a:r>
            <a:r>
              <a:rPr lang="vi-VN" sz="2800" dirty="0">
                <a:solidFill>
                  <a:srgbClr val="FF0000"/>
                </a:solidFill>
                <a:latin typeface="Times New Roman" pitchFamily="18" charset="0"/>
              </a:rPr>
              <a:t>1</a:t>
            </a:r>
            <a:r>
              <a:rPr lang="vi-VN" sz="2800" dirty="0">
                <a:solidFill>
                  <a:prstClr val="black"/>
                </a:solidFill>
                <a:latin typeface="Times New Roman" pitchFamily="18" charset="0"/>
              </a:rPr>
              <a:t>............................</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trong</a:t>
            </a:r>
            <a:r>
              <a:rPr lang="en-US" sz="2800" dirty="0">
                <a:solidFill>
                  <a:prstClr val="black"/>
                </a:solidFill>
                <a:latin typeface="Times New Roman" pitchFamily="18" charset="0"/>
              </a:rPr>
              <a:t> </a:t>
            </a:r>
            <a:r>
              <a:rPr lang="en-US" sz="2800" dirty="0" err="1">
                <a:solidFill>
                  <a:prstClr val="black"/>
                </a:solidFill>
                <a:latin typeface="Times New Roman" pitchFamily="18" charset="0"/>
              </a:rPr>
              <a:t>mạch</a:t>
            </a:r>
            <a:r>
              <a:rPr lang="vi-VN" sz="2800" dirty="0">
                <a:solidFill>
                  <a:prstClr val="black"/>
                </a:solidFill>
                <a:latin typeface="Times New Roman" pitchFamily="18" charset="0"/>
              </a:rPr>
              <a:t> máu.</a:t>
            </a:r>
          </a:p>
          <a:p>
            <a:pPr lvl="0" algn="just" fontAlgn="base">
              <a:spcBef>
                <a:spcPct val="0"/>
              </a:spcBef>
              <a:spcAft>
                <a:spcPct val="0"/>
              </a:spcAft>
            </a:pPr>
            <a:r>
              <a:rPr lang="vi-VN" sz="2800" dirty="0">
                <a:solidFill>
                  <a:prstClr val="black"/>
                </a:solidFill>
                <a:latin typeface="Times New Roman" pitchFamily="18" charset="0"/>
              </a:rPr>
              <a:t>- Thành tim được cấu tạo từ các ..............</a:t>
            </a:r>
            <a:r>
              <a:rPr lang="vi-VN" sz="2800" dirty="0">
                <a:solidFill>
                  <a:srgbClr val="FF0000"/>
                </a:solidFill>
                <a:latin typeface="Times New Roman" pitchFamily="18" charset="0"/>
              </a:rPr>
              <a:t>2.</a:t>
            </a:r>
            <a:r>
              <a:rPr lang="vi-VN" sz="2800" dirty="0">
                <a:solidFill>
                  <a:prstClr val="black"/>
                </a:solidFill>
                <a:latin typeface="Times New Roman" pitchFamily="18" charset="0"/>
              </a:rPr>
              <a:t>..................</a:t>
            </a:r>
          </a:p>
          <a:p>
            <a:pPr lvl="0" algn="just" fontAlgn="base">
              <a:spcBef>
                <a:spcPct val="0"/>
              </a:spcBef>
              <a:spcAft>
                <a:spcPct val="0"/>
              </a:spcAft>
            </a:pPr>
            <a:r>
              <a:rPr lang="vi-VN" sz="2800" dirty="0">
                <a:solidFill>
                  <a:prstClr val="black"/>
                </a:solidFill>
                <a:latin typeface="Times New Roman" pitchFamily="18" charset="0"/>
              </a:rPr>
              <a:t>- Tim có vách ngăn để chia tim thành 2 nửa, mỗi nửa chia thành 2 phần </a:t>
            </a:r>
            <a:r>
              <a:rPr lang="en-US" sz="2800" dirty="0">
                <a:solidFill>
                  <a:prstClr val="black"/>
                </a:solidFill>
                <a:latin typeface="Times New Roman" pitchFamily="18" charset="0"/>
              </a:rPr>
              <a:t>:………</a:t>
            </a:r>
            <a:r>
              <a:rPr lang="vi-VN" sz="2800" dirty="0">
                <a:solidFill>
                  <a:srgbClr val="FF0000"/>
                </a:solidFill>
                <a:latin typeface="Times New Roman" pitchFamily="18" charset="0"/>
              </a:rPr>
              <a:t>3</a:t>
            </a:r>
            <a:r>
              <a:rPr lang="en-US" sz="2800" dirty="0">
                <a:solidFill>
                  <a:prstClr val="black"/>
                </a:solidFill>
                <a:latin typeface="Times New Roman" pitchFamily="18" charset="0"/>
              </a:rPr>
              <a:t>……………….; </a:t>
            </a:r>
          </a:p>
          <a:p>
            <a:pPr lvl="0" algn="just" fontAlgn="base">
              <a:spcBef>
                <a:spcPct val="0"/>
              </a:spcBef>
              <a:spcAft>
                <a:spcPct val="0"/>
              </a:spcAft>
            </a:pPr>
            <a:r>
              <a:rPr lang="vi-VN" sz="2800" dirty="0">
                <a:solidFill>
                  <a:prstClr val="black"/>
                </a:solidFill>
                <a:latin typeface="Times New Roman" pitchFamily="18" charset="0"/>
              </a:rPr>
              <a:t>- Giữa tâm nhĩ phải và tâm thất phải là ...</a:t>
            </a:r>
            <a:r>
              <a:rPr lang="vi-VN" sz="2800" dirty="0">
                <a:solidFill>
                  <a:srgbClr val="FF0000"/>
                </a:solidFill>
                <a:latin typeface="Times New Roman" pitchFamily="18" charset="0"/>
              </a:rPr>
              <a:t>4</a:t>
            </a:r>
            <a:r>
              <a:rPr lang="vi-VN" sz="2800" dirty="0">
                <a:solidFill>
                  <a:prstClr val="black"/>
                </a:solidFill>
                <a:latin typeface="Times New Roman" pitchFamily="18" charset="0"/>
              </a:rPr>
              <a:t>.........................</a:t>
            </a:r>
          </a:p>
          <a:p>
            <a:pPr algn="just" fontAlgn="base">
              <a:spcBef>
                <a:spcPct val="0"/>
              </a:spcBef>
              <a:spcAft>
                <a:spcPct val="0"/>
              </a:spcAft>
            </a:pPr>
            <a:r>
              <a:rPr lang="vi-VN" sz="2800" dirty="0">
                <a:solidFill>
                  <a:prstClr val="black"/>
                </a:solidFill>
                <a:latin typeface="Times New Roman" pitchFamily="18" charset="0"/>
              </a:rPr>
              <a:t>- Giữa tâm nhĩ trái và tâm thất trái là ..........</a:t>
            </a:r>
            <a:r>
              <a:rPr lang="vi-VN" sz="2800" dirty="0">
                <a:solidFill>
                  <a:srgbClr val="FF0000"/>
                </a:solidFill>
                <a:latin typeface="Times New Roman" pitchFamily="18" charset="0"/>
              </a:rPr>
              <a:t>5</a:t>
            </a:r>
            <a:r>
              <a:rPr lang="vi-VN" sz="2800" dirty="0">
                <a:solidFill>
                  <a:prstClr val="black"/>
                </a:solidFill>
                <a:latin typeface="Times New Roman" pitchFamily="18" charset="0"/>
              </a:rPr>
              <a:t>..................</a:t>
            </a:r>
          </a:p>
          <a:p>
            <a:pPr lvl="0" algn="just" fontAlgn="base">
              <a:spcBef>
                <a:spcPct val="0"/>
              </a:spcBef>
              <a:spcAft>
                <a:spcPct val="0"/>
              </a:spcAft>
            </a:pPr>
            <a:r>
              <a:rPr lang="vi-VN" sz="2800" dirty="0">
                <a:solidFill>
                  <a:prstClr val="black"/>
                </a:solidFill>
                <a:latin typeface="Times New Roman" pitchFamily="18" charset="0"/>
              </a:rPr>
              <a:t>- </a:t>
            </a:r>
            <a:r>
              <a:rPr lang="en-US" sz="2800" dirty="0">
                <a:solidFill>
                  <a:prstClr val="black"/>
                </a:solidFill>
                <a:latin typeface="Times New Roman" pitchFamily="18" charset="0"/>
              </a:rPr>
              <a:t>T</a:t>
            </a:r>
            <a:r>
              <a:rPr lang="vi-VN" sz="2800" dirty="0">
                <a:solidFill>
                  <a:prstClr val="black"/>
                </a:solidFill>
                <a:latin typeface="Times New Roman" pitchFamily="18" charset="0"/>
              </a:rPr>
              <a:t>âm nhĩ  thông với..............</a:t>
            </a:r>
            <a:r>
              <a:rPr lang="vi-VN" sz="2800" dirty="0">
                <a:solidFill>
                  <a:srgbClr val="FF0000"/>
                </a:solidFill>
                <a:latin typeface="Times New Roman" pitchFamily="18" charset="0"/>
              </a:rPr>
              <a:t>6</a:t>
            </a:r>
            <a:r>
              <a:rPr lang="vi-VN" sz="2800" dirty="0">
                <a:solidFill>
                  <a:prstClr val="black"/>
                </a:solidFill>
                <a:latin typeface="Times New Roman" pitchFamily="18" charset="0"/>
              </a:rPr>
              <a:t>..............., tâm thất thông với................</a:t>
            </a:r>
            <a:r>
              <a:rPr lang="vi-VN" sz="2800" dirty="0">
                <a:solidFill>
                  <a:srgbClr val="FF0000"/>
                </a:solidFill>
                <a:latin typeface="Times New Roman" pitchFamily="18" charset="0"/>
              </a:rPr>
              <a:t>7</a:t>
            </a:r>
            <a:r>
              <a:rPr lang="vi-VN" sz="2800" dirty="0">
                <a:solidFill>
                  <a:prstClr val="black"/>
                </a:solidFill>
                <a:latin typeface="Times New Roman" pitchFamily="18" charset="0"/>
              </a:rPr>
              <a:t>..................</a:t>
            </a:r>
          </a:p>
          <a:p>
            <a:pPr lvl="0" algn="just" fontAlgn="base">
              <a:spcBef>
                <a:spcPct val="0"/>
              </a:spcBef>
              <a:spcAft>
                <a:spcPct val="0"/>
              </a:spcAft>
            </a:pPr>
            <a:r>
              <a:rPr lang="vi-VN" sz="2800" dirty="0">
                <a:solidFill>
                  <a:prstClr val="black"/>
                </a:solidFill>
                <a:latin typeface="Times New Roman" pitchFamily="18" charset="0"/>
              </a:rPr>
              <a:t>- Giữa tâm thất phải và động mạch phổi, tâm thất trái và động mạch chủ  có  van bán nguyệt ( van tổ chim)</a:t>
            </a:r>
          </a:p>
          <a:p>
            <a:pPr marL="457200" indent="-457200" fontAlgn="base">
              <a:spcBef>
                <a:spcPct val="0"/>
              </a:spcBef>
              <a:spcAft>
                <a:spcPct val="0"/>
              </a:spcAft>
              <a:buFont typeface="Arial" charset="0"/>
              <a:buChar char="•"/>
            </a:pPr>
            <a:endParaRPr lang="vi-VN" sz="2800" dirty="0">
              <a:solidFill>
                <a:prstClr val="black"/>
              </a:solidFill>
              <a:latin typeface="Times New Roman" pitchFamily="18" charset="0"/>
            </a:endParaRPr>
          </a:p>
          <a:p>
            <a:pPr marL="457200" indent="-457200" fontAlgn="base">
              <a:spcBef>
                <a:spcPct val="0"/>
              </a:spcBef>
              <a:spcAft>
                <a:spcPct val="0"/>
              </a:spcAft>
              <a:buFont typeface="Arial" charset="0"/>
              <a:buChar char="•"/>
            </a:pPr>
            <a:endParaRPr lang="vi-VN" sz="2800" b="1" dirty="0">
              <a:solidFill>
                <a:prstClr val="black"/>
              </a:solidFill>
              <a:latin typeface="Times New Roman" pitchFamily="18" charset="0"/>
            </a:endParaRPr>
          </a:p>
          <a:p>
            <a:pPr lvl="0" fontAlgn="base">
              <a:spcBef>
                <a:spcPct val="0"/>
              </a:spcBef>
              <a:spcAft>
                <a:spcPct val="0"/>
              </a:spcAft>
            </a:pPr>
            <a:endParaRPr lang="en-US" sz="2800" dirty="0">
              <a:solidFill>
                <a:prstClr val="black"/>
              </a:solidFill>
              <a:latin typeface="Times New Roman" pitchFamily="18" charset="0"/>
            </a:endParaRPr>
          </a:p>
        </p:txBody>
      </p:sp>
    </p:spTree>
    <p:extLst>
      <p:ext uri="{BB962C8B-B14F-4D97-AF65-F5344CB8AC3E}">
        <p14:creationId xmlns:p14="http://schemas.microsoft.com/office/powerpoint/2010/main" val="1867625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76213"/>
            <a:ext cx="8686800" cy="800219"/>
          </a:xfrm>
          <a:prstGeom prst="rect">
            <a:avLst/>
          </a:prstGeom>
        </p:spPr>
        <p:txBody>
          <a:bodyPr wrap="square">
            <a:spAutoFit/>
          </a:bodyPr>
          <a:lstStyle/>
          <a:p>
            <a:r>
              <a:rPr lang="en-US" sz="2800" b="1" dirty="0">
                <a:solidFill>
                  <a:srgbClr val="CC0000"/>
                </a:solidFill>
                <a:latin typeface="Times New Roman" pitchFamily="18" charset="0"/>
              </a:rPr>
              <a:t>                       PHIẾU HỌC TẬP SỐ 4</a:t>
            </a:r>
            <a:br>
              <a:rPr lang="en-US" sz="2800" b="1" dirty="0">
                <a:solidFill>
                  <a:srgbClr val="CC0000"/>
                </a:solidFill>
                <a:latin typeface="Times New Roman" pitchFamily="18" charset="0"/>
              </a:rPr>
            </a:br>
            <a:endParaRPr lang="en-US" dirty="0">
              <a:solidFill>
                <a:prstClr val="black"/>
              </a:solidFill>
            </a:endParaRPr>
          </a:p>
        </p:txBody>
      </p:sp>
      <p:sp>
        <p:nvSpPr>
          <p:cNvPr id="5" name="Rectangle 4"/>
          <p:cNvSpPr/>
          <p:nvPr/>
        </p:nvSpPr>
        <p:spPr>
          <a:xfrm>
            <a:off x="1600200" y="609613"/>
            <a:ext cx="10058400" cy="6124754"/>
          </a:xfrm>
          <a:prstGeom prst="rect">
            <a:avLst/>
          </a:prstGeom>
        </p:spPr>
        <p:txBody>
          <a:bodyPr wrap="square">
            <a:spAutoFit/>
          </a:bodyPr>
          <a:lstStyle/>
          <a:p>
            <a:pPr fontAlgn="base">
              <a:spcBef>
                <a:spcPct val="0"/>
              </a:spcBef>
              <a:spcAft>
                <a:spcPct val="0"/>
              </a:spcAft>
            </a:pPr>
            <a:r>
              <a:rPr lang="vi-VN" sz="3200" b="1" dirty="0">
                <a:solidFill>
                  <a:srgbClr val="7030A0"/>
                </a:solidFill>
                <a:latin typeface="Times New Roman" pitchFamily="18" charset="0"/>
                <a:cs typeface="Times New Roman" pitchFamily="18" charset="0"/>
              </a:rPr>
              <a:t>   1</a:t>
            </a:r>
            <a:r>
              <a:rPr lang="vi-VN" sz="3200" b="1" dirty="0" smtClean="0">
                <a:solidFill>
                  <a:srgbClr val="7030A0"/>
                </a:solidFill>
                <a:latin typeface="Times New Roman" pitchFamily="18" charset="0"/>
                <a:cs typeface="Times New Roman" pitchFamily="18" charset="0"/>
              </a:rPr>
              <a:t>.</a:t>
            </a:r>
            <a:r>
              <a:rPr lang="en-US" sz="3200" b="1" dirty="0" smtClean="0">
                <a:solidFill>
                  <a:srgbClr val="7030A0"/>
                </a:solidFill>
                <a:latin typeface="Times New Roman" pitchFamily="18" charset="0"/>
                <a:cs typeface="Times New Roman" pitchFamily="18" charset="0"/>
              </a:rPr>
              <a:t> C</a:t>
            </a:r>
            <a:r>
              <a:rPr lang="vi-VN" sz="3200" b="1" dirty="0">
                <a:solidFill>
                  <a:srgbClr val="7030A0"/>
                </a:solidFill>
                <a:latin typeface="Times New Roman" pitchFamily="18" charset="0"/>
                <a:cs typeface="Times New Roman" pitchFamily="18" charset="0"/>
              </a:rPr>
              <a:t>ấu tạo của tim</a:t>
            </a:r>
            <a:endParaRPr lang="en-US" sz="3200" b="1" dirty="0">
              <a:solidFill>
                <a:srgbClr val="7030A0"/>
              </a:solidFill>
              <a:latin typeface="Times New Roman" pitchFamily="18" charset="0"/>
              <a:cs typeface="Times New Roman" pitchFamily="18" charset="0"/>
            </a:endParaRPr>
          </a:p>
          <a:p>
            <a:pPr marL="457200" indent="-457200" algn="just" fontAlgn="base">
              <a:lnSpc>
                <a:spcPct val="150000"/>
              </a:lnSpc>
              <a:spcBef>
                <a:spcPct val="0"/>
              </a:spcBef>
              <a:spcAft>
                <a:spcPct val="0"/>
              </a:spcAft>
              <a:buFontTx/>
              <a:buChar char="-"/>
            </a:pPr>
            <a:r>
              <a:rPr lang="en-US" sz="2400" dirty="0">
                <a:solidFill>
                  <a:prstClr val="black"/>
                </a:solidFill>
                <a:latin typeface="Times New Roman" pitchFamily="18" charset="0"/>
              </a:rPr>
              <a:t>Tim </a:t>
            </a:r>
            <a:r>
              <a:rPr lang="vi-VN" sz="2400" dirty="0">
                <a:solidFill>
                  <a:prstClr val="black"/>
                </a:solidFill>
                <a:latin typeface="Times New Roman" pitchFamily="18" charset="0"/>
              </a:rPr>
              <a:t>là bộ phận quan trọng trong hệ tuần hoàn với chức năng.................</a:t>
            </a:r>
            <a:r>
              <a:rPr lang="en-US" sz="2400" dirty="0">
                <a:solidFill>
                  <a:srgbClr val="FF0000"/>
                </a:solidFill>
                <a:latin typeface="Times New Roman" pitchFamily="18" charset="0"/>
              </a:rPr>
              <a:t>1</a:t>
            </a:r>
            <a:r>
              <a:rPr lang="vi-VN" sz="2400" dirty="0">
                <a:solidFill>
                  <a:prstClr val="black"/>
                </a:solidFill>
                <a:latin typeface="Times New Roman" pitchFamily="18" charset="0"/>
              </a:rPr>
              <a:t> ...................</a:t>
            </a:r>
            <a:r>
              <a:rPr lang="en-US" sz="2400" dirty="0">
                <a:solidFill>
                  <a:prstClr val="black"/>
                </a:solidFill>
                <a:latin typeface="Times New Roman" pitchFamily="18" charset="0"/>
              </a:rPr>
              <a:t> </a:t>
            </a:r>
            <a:r>
              <a:rPr lang="en-US" sz="2400" dirty="0" smtClean="0">
                <a:solidFill>
                  <a:prstClr val="black"/>
                </a:solidFill>
                <a:latin typeface="Times New Roman" pitchFamily="18" charset="0"/>
              </a:rPr>
              <a:t>………….</a:t>
            </a:r>
            <a:r>
              <a:rPr lang="en-US" sz="2400" dirty="0" err="1" smtClean="0">
                <a:solidFill>
                  <a:prstClr val="black"/>
                </a:solidFill>
                <a:latin typeface="Times New Roman" pitchFamily="18" charset="0"/>
              </a:rPr>
              <a:t>trong</a:t>
            </a:r>
            <a:r>
              <a:rPr lang="en-US" sz="2400" dirty="0" smtClean="0">
                <a:solidFill>
                  <a:prstClr val="black"/>
                </a:solidFill>
                <a:latin typeface="Times New Roman" pitchFamily="18" charset="0"/>
              </a:rPr>
              <a:t> </a:t>
            </a:r>
            <a:r>
              <a:rPr lang="en-US" sz="2400" dirty="0" err="1">
                <a:solidFill>
                  <a:prstClr val="black"/>
                </a:solidFill>
                <a:latin typeface="Times New Roman" pitchFamily="18" charset="0"/>
              </a:rPr>
              <a:t>mạch</a:t>
            </a:r>
            <a:r>
              <a:rPr lang="vi-VN" sz="2400" dirty="0">
                <a:solidFill>
                  <a:prstClr val="black"/>
                </a:solidFill>
                <a:latin typeface="Times New Roman" pitchFamily="18" charset="0"/>
              </a:rPr>
              <a:t> máu.</a:t>
            </a:r>
          </a:p>
          <a:p>
            <a:pPr algn="just" fontAlgn="base">
              <a:lnSpc>
                <a:spcPct val="150000"/>
              </a:lnSpc>
              <a:spcBef>
                <a:spcPct val="0"/>
              </a:spcBef>
              <a:spcAft>
                <a:spcPct val="0"/>
              </a:spcAft>
            </a:pPr>
            <a:r>
              <a:rPr lang="vi-VN" sz="2400" dirty="0" smtClean="0">
                <a:solidFill>
                  <a:prstClr val="black"/>
                </a:solidFill>
                <a:latin typeface="Times New Roman" pitchFamily="18" charset="0"/>
              </a:rPr>
              <a:t>- </a:t>
            </a:r>
            <a:r>
              <a:rPr lang="vi-VN" sz="2400" dirty="0">
                <a:solidFill>
                  <a:prstClr val="black"/>
                </a:solidFill>
                <a:latin typeface="Times New Roman" pitchFamily="18" charset="0"/>
              </a:rPr>
              <a:t>Thành tim được cấu tạo từ các ...........</a:t>
            </a:r>
            <a:r>
              <a:rPr lang="en-US" sz="2400" dirty="0">
                <a:solidFill>
                  <a:srgbClr val="FF0000"/>
                </a:solidFill>
                <a:latin typeface="Times New Roman" pitchFamily="18" charset="0"/>
              </a:rPr>
              <a:t>2</a:t>
            </a:r>
            <a:r>
              <a:rPr lang="vi-VN" sz="2400" dirty="0">
                <a:solidFill>
                  <a:prstClr val="black"/>
                </a:solidFill>
                <a:latin typeface="Times New Roman" pitchFamily="18" charset="0"/>
              </a:rPr>
              <a:t>..............</a:t>
            </a:r>
          </a:p>
          <a:p>
            <a:pPr algn="just" fontAlgn="base">
              <a:lnSpc>
                <a:spcPct val="150000"/>
              </a:lnSpc>
              <a:spcBef>
                <a:spcPct val="0"/>
              </a:spcBef>
              <a:spcAft>
                <a:spcPct val="0"/>
              </a:spcAft>
            </a:pPr>
            <a:r>
              <a:rPr lang="vi-VN" sz="2400" dirty="0">
                <a:solidFill>
                  <a:prstClr val="black"/>
                </a:solidFill>
                <a:latin typeface="Times New Roman" pitchFamily="18" charset="0"/>
              </a:rPr>
              <a:t>- Tim có vách ngăn để chia tim thành 2 nửa, mỗi nửa chia thành 2 </a:t>
            </a:r>
            <a:r>
              <a:rPr lang="vi-VN" sz="2400" dirty="0" smtClean="0">
                <a:solidFill>
                  <a:prstClr val="black"/>
                </a:solidFill>
                <a:latin typeface="Times New Roman" pitchFamily="18" charset="0"/>
              </a:rPr>
              <a:t>phần </a:t>
            </a:r>
            <a:r>
              <a:rPr lang="en-US" sz="2400" dirty="0" smtClean="0">
                <a:solidFill>
                  <a:prstClr val="black"/>
                </a:solidFill>
                <a:latin typeface="Times New Roman" pitchFamily="18" charset="0"/>
              </a:rPr>
              <a:t>:…………</a:t>
            </a:r>
            <a:r>
              <a:rPr lang="en-US" sz="2400" dirty="0">
                <a:solidFill>
                  <a:srgbClr val="FF0000"/>
                </a:solidFill>
                <a:latin typeface="Times New Roman" pitchFamily="18" charset="0"/>
              </a:rPr>
              <a:t>3</a:t>
            </a:r>
            <a:r>
              <a:rPr lang="en-US" sz="2400" dirty="0">
                <a:solidFill>
                  <a:prstClr val="black"/>
                </a:solidFill>
                <a:latin typeface="Times New Roman" pitchFamily="18" charset="0"/>
              </a:rPr>
              <a:t>…………….; </a:t>
            </a:r>
            <a:endParaRPr lang="vi-VN" sz="2400" dirty="0">
              <a:solidFill>
                <a:prstClr val="black"/>
              </a:solidFill>
              <a:latin typeface="Times New Roman" pitchFamily="18" charset="0"/>
            </a:endParaRPr>
          </a:p>
          <a:p>
            <a:pPr marL="342900" indent="-342900" algn="just" fontAlgn="base">
              <a:lnSpc>
                <a:spcPct val="150000"/>
              </a:lnSpc>
              <a:spcBef>
                <a:spcPct val="0"/>
              </a:spcBef>
              <a:spcAft>
                <a:spcPct val="0"/>
              </a:spcAft>
              <a:buFontTx/>
              <a:buChar char="-"/>
            </a:pPr>
            <a:r>
              <a:rPr lang="vi-VN" sz="2400" dirty="0" smtClean="0">
                <a:solidFill>
                  <a:prstClr val="black"/>
                </a:solidFill>
                <a:latin typeface="Times New Roman" pitchFamily="18" charset="0"/>
              </a:rPr>
              <a:t>Giữa </a:t>
            </a:r>
            <a:r>
              <a:rPr lang="vi-VN" sz="2400" dirty="0">
                <a:solidFill>
                  <a:prstClr val="black"/>
                </a:solidFill>
                <a:latin typeface="Times New Roman" pitchFamily="18" charset="0"/>
              </a:rPr>
              <a:t>tâm nhĩ phải và tâm thất phải là .......</a:t>
            </a:r>
            <a:r>
              <a:rPr lang="en-US" sz="2400" dirty="0">
                <a:solidFill>
                  <a:srgbClr val="FF0000"/>
                </a:solidFill>
                <a:latin typeface="Times New Roman" pitchFamily="18" charset="0"/>
              </a:rPr>
              <a:t>4</a:t>
            </a:r>
            <a:r>
              <a:rPr lang="vi-VN" sz="2400" dirty="0">
                <a:solidFill>
                  <a:srgbClr val="FF0000"/>
                </a:solidFill>
                <a:latin typeface="Times New Roman" pitchFamily="18" charset="0"/>
              </a:rPr>
              <a:t>.</a:t>
            </a:r>
            <a:r>
              <a:rPr lang="vi-VN" sz="2400" dirty="0">
                <a:solidFill>
                  <a:prstClr val="black"/>
                </a:solidFill>
                <a:latin typeface="Times New Roman" pitchFamily="18" charset="0"/>
              </a:rPr>
              <a:t>..........</a:t>
            </a:r>
          </a:p>
          <a:p>
            <a:pPr marL="342900" indent="-342900" algn="just" fontAlgn="base">
              <a:lnSpc>
                <a:spcPct val="150000"/>
              </a:lnSpc>
              <a:spcBef>
                <a:spcPct val="0"/>
              </a:spcBef>
              <a:spcAft>
                <a:spcPct val="0"/>
              </a:spcAft>
              <a:buFontTx/>
              <a:buChar char="-"/>
            </a:pPr>
            <a:r>
              <a:rPr lang="vi-VN" sz="2400" dirty="0" smtClean="0">
                <a:solidFill>
                  <a:prstClr val="black"/>
                </a:solidFill>
                <a:latin typeface="Times New Roman" pitchFamily="18" charset="0"/>
              </a:rPr>
              <a:t>Giữa </a:t>
            </a:r>
            <a:r>
              <a:rPr lang="vi-VN" sz="2400" dirty="0">
                <a:solidFill>
                  <a:prstClr val="black"/>
                </a:solidFill>
                <a:latin typeface="Times New Roman" pitchFamily="18" charset="0"/>
              </a:rPr>
              <a:t>tâm nhĩ trái và tâm thất trái là .......</a:t>
            </a:r>
            <a:r>
              <a:rPr lang="en-US" sz="2400" dirty="0">
                <a:solidFill>
                  <a:srgbClr val="FF0000"/>
                </a:solidFill>
                <a:latin typeface="Times New Roman" pitchFamily="18" charset="0"/>
              </a:rPr>
              <a:t>5</a:t>
            </a:r>
            <a:r>
              <a:rPr lang="vi-VN" sz="2400" dirty="0">
                <a:solidFill>
                  <a:prstClr val="black"/>
                </a:solidFill>
                <a:latin typeface="Times New Roman" pitchFamily="18" charset="0"/>
              </a:rPr>
              <a:t>............</a:t>
            </a:r>
          </a:p>
          <a:p>
            <a:pPr fontAlgn="base">
              <a:lnSpc>
                <a:spcPct val="150000"/>
              </a:lnSpc>
              <a:spcBef>
                <a:spcPct val="0"/>
              </a:spcBef>
              <a:spcAft>
                <a:spcPct val="0"/>
              </a:spcAft>
            </a:pPr>
            <a:r>
              <a:rPr lang="vi-VN" sz="2400" dirty="0" smtClean="0">
                <a:solidFill>
                  <a:prstClr val="black"/>
                </a:solidFill>
                <a:latin typeface="Times New Roman" pitchFamily="18" charset="0"/>
              </a:rPr>
              <a:t>- </a:t>
            </a:r>
            <a:r>
              <a:rPr lang="en-US" sz="2400" dirty="0">
                <a:solidFill>
                  <a:prstClr val="black"/>
                </a:solidFill>
                <a:latin typeface="Times New Roman" pitchFamily="18" charset="0"/>
              </a:rPr>
              <a:t>T</a:t>
            </a:r>
            <a:r>
              <a:rPr lang="vi-VN" sz="2400" dirty="0">
                <a:solidFill>
                  <a:prstClr val="black"/>
                </a:solidFill>
                <a:latin typeface="Times New Roman" pitchFamily="18" charset="0"/>
              </a:rPr>
              <a:t>âm nhĩ  thông với.........</a:t>
            </a:r>
            <a:r>
              <a:rPr lang="en-US" sz="2400" dirty="0">
                <a:solidFill>
                  <a:srgbClr val="FF0000"/>
                </a:solidFill>
                <a:latin typeface="Times New Roman" pitchFamily="18" charset="0"/>
              </a:rPr>
              <a:t>6</a:t>
            </a:r>
            <a:r>
              <a:rPr lang="vi-VN" sz="2400" dirty="0">
                <a:solidFill>
                  <a:prstClr val="black"/>
                </a:solidFill>
                <a:latin typeface="Times New Roman" pitchFamily="18" charset="0"/>
              </a:rPr>
              <a:t>............. , tâm thất thông với......</a:t>
            </a:r>
            <a:r>
              <a:rPr lang="en-US" sz="2400" dirty="0">
                <a:solidFill>
                  <a:srgbClr val="FF0000"/>
                </a:solidFill>
                <a:latin typeface="Times New Roman" pitchFamily="18" charset="0"/>
              </a:rPr>
              <a:t>7</a:t>
            </a:r>
            <a:r>
              <a:rPr lang="vi-VN" sz="2400" dirty="0">
                <a:solidFill>
                  <a:prstClr val="black"/>
                </a:solidFill>
                <a:latin typeface="Times New Roman" pitchFamily="18" charset="0"/>
              </a:rPr>
              <a:t>..........</a:t>
            </a:r>
          </a:p>
          <a:p>
            <a:pPr algn="just" fontAlgn="base">
              <a:lnSpc>
                <a:spcPct val="150000"/>
              </a:lnSpc>
              <a:spcBef>
                <a:spcPct val="0"/>
              </a:spcBef>
              <a:spcAft>
                <a:spcPct val="0"/>
              </a:spcAft>
            </a:pPr>
            <a:r>
              <a:rPr lang="vi-VN" sz="2400" dirty="0" smtClean="0">
                <a:solidFill>
                  <a:prstClr val="black"/>
                </a:solidFill>
                <a:latin typeface="Times New Roman" pitchFamily="18" charset="0"/>
              </a:rPr>
              <a:t>- </a:t>
            </a:r>
            <a:r>
              <a:rPr lang="vi-VN" sz="2400" dirty="0">
                <a:solidFill>
                  <a:prstClr val="black"/>
                </a:solidFill>
                <a:latin typeface="Times New Roman" pitchFamily="18" charset="0"/>
              </a:rPr>
              <a:t>Giữa tâm thất phải và động mạch phổi, tâm thất trái và động mạch chủ  có  van bán nguyệt ( van tổ chim</a:t>
            </a:r>
            <a:r>
              <a:rPr lang="vi-VN" sz="2400" dirty="0" smtClean="0">
                <a:solidFill>
                  <a:prstClr val="black"/>
                </a:solidFill>
                <a:latin typeface="Times New Roman" pitchFamily="18" charset="0"/>
              </a:rPr>
              <a:t>)</a:t>
            </a:r>
            <a:endParaRPr lang="en-US" sz="2800" dirty="0">
              <a:solidFill>
                <a:prstClr val="black"/>
              </a:solidFill>
              <a:latin typeface="Times New Roman" pitchFamily="18" charset="0"/>
            </a:endParaRPr>
          </a:p>
        </p:txBody>
      </p:sp>
      <p:sp>
        <p:nvSpPr>
          <p:cNvPr id="2" name="Rectangle 1"/>
          <p:cNvSpPr/>
          <p:nvPr/>
        </p:nvSpPr>
        <p:spPr>
          <a:xfrm>
            <a:off x="2106645" y="1710612"/>
            <a:ext cx="2781531" cy="461665"/>
          </a:xfrm>
          <a:prstGeom prst="rect">
            <a:avLst/>
          </a:prstGeom>
          <a:solidFill>
            <a:schemeClr val="accent3">
              <a:lumMod val="20000"/>
              <a:lumOff val="80000"/>
            </a:schemeClr>
          </a:solidFill>
        </p:spPr>
        <p:txBody>
          <a:bodyPr wrap="none">
            <a:spAutoFit/>
          </a:bodyPr>
          <a:lstStyle/>
          <a:p>
            <a:r>
              <a:rPr lang="vi-VN" sz="2400" dirty="0">
                <a:solidFill>
                  <a:srgbClr val="FF0000"/>
                </a:solidFill>
                <a:latin typeface="Times New Roman" pitchFamily="18" charset="0"/>
              </a:rPr>
              <a:t>bơm hút và đẩy máu </a:t>
            </a:r>
            <a:endParaRPr lang="en-US" sz="1600" dirty="0">
              <a:solidFill>
                <a:srgbClr val="FF0000"/>
              </a:solidFill>
            </a:endParaRPr>
          </a:p>
        </p:txBody>
      </p:sp>
      <p:sp>
        <p:nvSpPr>
          <p:cNvPr id="6" name="Rectangle 5"/>
          <p:cNvSpPr/>
          <p:nvPr/>
        </p:nvSpPr>
        <p:spPr>
          <a:xfrm>
            <a:off x="5652260" y="2215500"/>
            <a:ext cx="1943161" cy="461665"/>
          </a:xfrm>
          <a:prstGeom prst="rect">
            <a:avLst/>
          </a:prstGeom>
          <a:solidFill>
            <a:schemeClr val="accent1">
              <a:lumMod val="20000"/>
              <a:lumOff val="80000"/>
            </a:schemeClr>
          </a:solidFill>
        </p:spPr>
        <p:txBody>
          <a:bodyPr wrap="none">
            <a:spAutoFit/>
          </a:bodyPr>
          <a:lstStyle/>
          <a:p>
            <a:r>
              <a:rPr lang="vi-VN" sz="2400" dirty="0">
                <a:solidFill>
                  <a:srgbClr val="FF0000"/>
                </a:solidFill>
                <a:latin typeface="Times New Roman" pitchFamily="18" charset="0"/>
              </a:rPr>
              <a:t> tế bào cơ tim </a:t>
            </a:r>
            <a:endParaRPr lang="en-US" sz="1600" dirty="0">
              <a:solidFill>
                <a:srgbClr val="FF0000"/>
              </a:solidFill>
            </a:endParaRPr>
          </a:p>
        </p:txBody>
      </p:sp>
      <p:sp>
        <p:nvSpPr>
          <p:cNvPr id="7" name="Rectangle 6"/>
          <p:cNvSpPr/>
          <p:nvPr/>
        </p:nvSpPr>
        <p:spPr>
          <a:xfrm>
            <a:off x="1828800" y="3295884"/>
            <a:ext cx="4326826" cy="523220"/>
          </a:xfrm>
          <a:prstGeom prst="rect">
            <a:avLst/>
          </a:prstGeom>
          <a:solidFill>
            <a:schemeClr val="accent4">
              <a:lumMod val="20000"/>
              <a:lumOff val="80000"/>
            </a:schemeClr>
          </a:solidFill>
        </p:spPr>
        <p:txBody>
          <a:bodyPr wrap="none">
            <a:spAutoFit/>
          </a:bodyPr>
          <a:lstStyle/>
          <a:p>
            <a:r>
              <a:rPr lang="vi-VN" sz="2800" dirty="0">
                <a:solidFill>
                  <a:srgbClr val="FF0000"/>
                </a:solidFill>
                <a:latin typeface="Times New Roman" pitchFamily="18" charset="0"/>
              </a:rPr>
              <a:t> </a:t>
            </a:r>
            <a:r>
              <a:rPr lang="vi-VN" sz="2400" dirty="0">
                <a:solidFill>
                  <a:srgbClr val="FF0000"/>
                </a:solidFill>
                <a:latin typeface="Times New Roman" pitchFamily="18" charset="0"/>
              </a:rPr>
              <a:t>tâm nhĩ ở trên và tâm thất ở dưới</a:t>
            </a:r>
            <a:endParaRPr lang="en-US" sz="1600" dirty="0">
              <a:solidFill>
                <a:srgbClr val="FF0000"/>
              </a:solidFill>
            </a:endParaRPr>
          </a:p>
        </p:txBody>
      </p:sp>
      <p:sp>
        <p:nvSpPr>
          <p:cNvPr id="8" name="Rectangle 7"/>
          <p:cNvSpPr/>
          <p:nvPr/>
        </p:nvSpPr>
        <p:spPr>
          <a:xfrm>
            <a:off x="6705600" y="3776605"/>
            <a:ext cx="1324402" cy="523220"/>
          </a:xfrm>
          <a:prstGeom prst="rect">
            <a:avLst/>
          </a:prstGeom>
          <a:solidFill>
            <a:schemeClr val="accent5">
              <a:lumMod val="20000"/>
              <a:lumOff val="80000"/>
            </a:schemeClr>
          </a:solidFill>
        </p:spPr>
        <p:txBody>
          <a:bodyPr wrap="none">
            <a:spAutoFit/>
          </a:bodyPr>
          <a:lstStyle/>
          <a:p>
            <a:r>
              <a:rPr lang="vi-VN" sz="2800" dirty="0">
                <a:solidFill>
                  <a:srgbClr val="FF0000"/>
                </a:solidFill>
                <a:latin typeface="Times New Roman" pitchFamily="18" charset="0"/>
              </a:rPr>
              <a:t> </a:t>
            </a:r>
            <a:r>
              <a:rPr lang="vi-VN" sz="2400" dirty="0">
                <a:solidFill>
                  <a:srgbClr val="FF0000"/>
                </a:solidFill>
                <a:latin typeface="Times New Roman" pitchFamily="18" charset="0"/>
              </a:rPr>
              <a:t>van 3 lá </a:t>
            </a:r>
            <a:endParaRPr lang="en-US" sz="1600" dirty="0">
              <a:solidFill>
                <a:srgbClr val="FF0000"/>
              </a:solidFill>
            </a:endParaRPr>
          </a:p>
        </p:txBody>
      </p:sp>
      <p:sp>
        <p:nvSpPr>
          <p:cNvPr id="9" name="Rectangle 8"/>
          <p:cNvSpPr/>
          <p:nvPr/>
        </p:nvSpPr>
        <p:spPr>
          <a:xfrm>
            <a:off x="6586184" y="4364956"/>
            <a:ext cx="1324402" cy="523220"/>
          </a:xfrm>
          <a:prstGeom prst="rect">
            <a:avLst/>
          </a:prstGeom>
          <a:solidFill>
            <a:schemeClr val="accent6">
              <a:lumMod val="40000"/>
              <a:lumOff val="60000"/>
            </a:schemeClr>
          </a:solidFill>
        </p:spPr>
        <p:txBody>
          <a:bodyPr wrap="none">
            <a:spAutoFit/>
          </a:bodyPr>
          <a:lstStyle/>
          <a:p>
            <a:r>
              <a:rPr lang="vi-VN" sz="2800" dirty="0">
                <a:solidFill>
                  <a:srgbClr val="FF0000"/>
                </a:solidFill>
                <a:latin typeface="Times New Roman" pitchFamily="18" charset="0"/>
              </a:rPr>
              <a:t> </a:t>
            </a:r>
            <a:r>
              <a:rPr lang="vi-VN" sz="2400" dirty="0">
                <a:solidFill>
                  <a:srgbClr val="FF0000"/>
                </a:solidFill>
                <a:latin typeface="Times New Roman" pitchFamily="18" charset="0"/>
              </a:rPr>
              <a:t>van 2 lá </a:t>
            </a:r>
            <a:endParaRPr lang="en-US" dirty="0">
              <a:solidFill>
                <a:srgbClr val="FF0000"/>
              </a:solidFill>
            </a:endParaRPr>
          </a:p>
        </p:txBody>
      </p:sp>
      <p:sp>
        <p:nvSpPr>
          <p:cNvPr id="10" name="Rectangle 9"/>
          <p:cNvSpPr/>
          <p:nvPr/>
        </p:nvSpPr>
        <p:spPr>
          <a:xfrm>
            <a:off x="4267200" y="4963180"/>
            <a:ext cx="1571264" cy="523220"/>
          </a:xfrm>
          <a:prstGeom prst="rect">
            <a:avLst/>
          </a:prstGeom>
          <a:solidFill>
            <a:schemeClr val="accent6">
              <a:lumMod val="40000"/>
              <a:lumOff val="60000"/>
            </a:schemeClr>
          </a:solidFill>
        </p:spPr>
        <p:txBody>
          <a:bodyPr wrap="none">
            <a:spAutoFit/>
          </a:bodyPr>
          <a:lstStyle/>
          <a:p>
            <a:r>
              <a:rPr lang="vi-VN" sz="2800" dirty="0">
                <a:solidFill>
                  <a:srgbClr val="FF0000"/>
                </a:solidFill>
                <a:latin typeface="Times New Roman" pitchFamily="18" charset="0"/>
              </a:rPr>
              <a:t> </a:t>
            </a:r>
            <a:r>
              <a:rPr lang="en-US" sz="2400" dirty="0">
                <a:solidFill>
                  <a:srgbClr val="FF0000"/>
                </a:solidFill>
                <a:latin typeface="Times New Roman" pitchFamily="18" charset="0"/>
              </a:rPr>
              <a:t>t</a:t>
            </a:r>
            <a:r>
              <a:rPr lang="vi-VN" sz="2400" dirty="0">
                <a:solidFill>
                  <a:srgbClr val="FF0000"/>
                </a:solidFill>
                <a:latin typeface="Times New Roman" pitchFamily="18" charset="0"/>
              </a:rPr>
              <a:t>ĩnh mạch </a:t>
            </a:r>
            <a:endParaRPr lang="en-US" dirty="0">
              <a:solidFill>
                <a:srgbClr val="FF0000"/>
              </a:solidFill>
            </a:endParaRPr>
          </a:p>
        </p:txBody>
      </p:sp>
      <p:sp>
        <p:nvSpPr>
          <p:cNvPr id="11" name="Rectangle 10"/>
          <p:cNvSpPr/>
          <p:nvPr/>
        </p:nvSpPr>
        <p:spPr>
          <a:xfrm>
            <a:off x="8534400" y="4963180"/>
            <a:ext cx="1709122" cy="523220"/>
          </a:xfrm>
          <a:prstGeom prst="rect">
            <a:avLst/>
          </a:prstGeom>
          <a:solidFill>
            <a:schemeClr val="accent6">
              <a:lumMod val="40000"/>
              <a:lumOff val="60000"/>
            </a:schemeClr>
          </a:solidFill>
        </p:spPr>
        <p:txBody>
          <a:bodyPr wrap="none">
            <a:spAutoFit/>
          </a:bodyPr>
          <a:lstStyle/>
          <a:p>
            <a:r>
              <a:rPr lang="vi-VN" sz="2800" dirty="0">
                <a:solidFill>
                  <a:srgbClr val="FF0000"/>
                </a:solidFill>
                <a:latin typeface="Times New Roman" pitchFamily="18" charset="0"/>
              </a:rPr>
              <a:t> </a:t>
            </a:r>
            <a:r>
              <a:rPr lang="vi-VN" sz="2400" dirty="0">
                <a:solidFill>
                  <a:srgbClr val="FF0000"/>
                </a:solidFill>
                <a:latin typeface="Times New Roman" pitchFamily="18" charset="0"/>
              </a:rPr>
              <a:t>động mạch </a:t>
            </a:r>
            <a:endParaRPr lang="en-US" dirty="0">
              <a:solidFill>
                <a:srgbClr val="FF0000"/>
              </a:solidFill>
            </a:endParaRPr>
          </a:p>
        </p:txBody>
      </p:sp>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207" y="844728"/>
            <a:ext cx="4333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67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5063</TotalTime>
  <Words>2960</Words>
  <Application>Microsoft Office PowerPoint</Application>
  <PresentationFormat>Custom</PresentationFormat>
  <Paragraphs>323</Paragraphs>
  <Slides>46</Slides>
  <Notes>6</Notes>
  <HiddenSlides>0</HiddenSlides>
  <MMClips>1</MMClips>
  <ScaleCrop>false</ScaleCrop>
  <HeadingPairs>
    <vt:vector size="4" baseType="variant">
      <vt:variant>
        <vt:lpstr>Theme</vt:lpstr>
      </vt:variant>
      <vt:variant>
        <vt:i4>6</vt:i4>
      </vt:variant>
      <vt:variant>
        <vt:lpstr>Slide Titles</vt:lpstr>
      </vt:variant>
      <vt:variant>
        <vt:i4>46</vt:i4>
      </vt:variant>
    </vt:vector>
  </HeadingPairs>
  <TitlesOfParts>
    <vt:vector size="52" baseType="lpstr">
      <vt:lpstr>1_Office Theme</vt:lpstr>
      <vt:lpstr>2_Office Theme</vt:lpstr>
      <vt:lpstr>3_Office Theme</vt:lpstr>
      <vt:lpstr>Default Design</vt:lpstr>
      <vt:lpstr>7_Office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Tiết 22  – Bài 10   TUẦN HOÀN Ở  ĐỘNG VẬT </vt:lpstr>
      <vt:lpstr>PowerPoint Presentation</vt:lpstr>
      <vt:lpstr>PowerPoint Presentation</vt:lpstr>
      <vt:lpstr>Tiết 22  – Bài 10   TUẦN HOÀN Ở  ĐỘNG VẬT </vt:lpstr>
      <vt:lpstr>PowerPoint Presentation</vt:lpstr>
      <vt:lpstr>PowerPoint Presentation</vt:lpstr>
      <vt:lpstr>PowerPoint Presentation</vt:lpstr>
      <vt:lpstr>PowerPoint Presentation</vt:lpstr>
      <vt:lpstr>PowerPoint Presentation</vt:lpstr>
      <vt:lpstr>Tiết 22  – Bài 10   TUẦN HOÀN Ở  ĐỘNG VẬT </vt:lpstr>
      <vt:lpstr>PowerPoint Presentation</vt:lpstr>
      <vt:lpstr>PowerPoint Presentation</vt:lpstr>
      <vt:lpstr>Tiết 22  – Bài 10   TUẦN HOÀN Ở  ĐỘNG VẬT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Sự trao đổi chất giữa máu và các tế bào </vt:lpstr>
      <vt:lpstr>PowerPoint Presentation</vt:lpstr>
      <vt:lpstr>PowerPoint Presentation</vt:lpstr>
      <vt:lpstr>PowerPoint Presentation</vt:lpstr>
      <vt:lpstr>▼ Tại sao khi mất máu thì huyết áp giảm?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VIETPHAT</cp:lastModifiedBy>
  <cp:revision>145</cp:revision>
  <dcterms:created xsi:type="dcterms:W3CDTF">2006-08-16T00:00:00Z</dcterms:created>
  <dcterms:modified xsi:type="dcterms:W3CDTF">2024-01-24T18:48:38Z</dcterms:modified>
</cp:coreProperties>
</file>