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0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7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07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1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95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86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08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2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27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9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7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0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2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7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5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B648E77-7564-4688-B1D8-B49178460736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928689"/>
            <a:ext cx="8825658" cy="3028949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CHÀO </a:t>
            </a:r>
            <a:r>
              <a:rPr lang="en-US" b="1" i="1" dirty="0"/>
              <a:t>MỪNG QUÝ THẦY CÔ VỀ DỰ GIỜ LỚP 12A9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1400175" y="928689"/>
            <a:ext cx="32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</a:rPr>
              <a:t>Trường</a:t>
            </a:r>
            <a:r>
              <a:rPr lang="en-US" sz="2000" b="1" dirty="0" smtClean="0">
                <a:solidFill>
                  <a:srgbClr val="FFFF00"/>
                </a:solidFill>
              </a:rPr>
              <a:t> THPT </a:t>
            </a:r>
            <a:r>
              <a:rPr lang="en-US" sz="2000" b="1" dirty="0" err="1">
                <a:solidFill>
                  <a:srgbClr val="FFFF00"/>
                </a:solidFill>
              </a:rPr>
              <a:t>số</a:t>
            </a:r>
            <a:r>
              <a:rPr lang="en-US" sz="2000" b="1" dirty="0">
                <a:solidFill>
                  <a:srgbClr val="FFFF00"/>
                </a:solidFill>
              </a:rPr>
              <a:t> 2 </a:t>
            </a:r>
            <a:r>
              <a:rPr lang="en-US" sz="2000" b="1" dirty="0" err="1">
                <a:solidFill>
                  <a:srgbClr val="FFFF00"/>
                </a:solidFill>
              </a:rPr>
              <a:t>Phù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</a:rPr>
              <a:t>Mỹ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053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                            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/>
              <a:t>lời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9862" y="2400300"/>
            <a:ext cx="12655762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9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168" y="2860766"/>
            <a:ext cx="11765357" cy="309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4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 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8781" y="2700339"/>
            <a:ext cx="15085959" cy="368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95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9603534" cy="9380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100" b="1" dirty="0" smtClean="0"/>
              <a:t>BÀI TẬP VỀ CẤU TẠO VÀ NĂNG LƯỢNG HẠT NHÂN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37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947920"/>
            <a:ext cx="7260384" cy="728480"/>
          </a:xfrm>
        </p:spPr>
        <p:txBody>
          <a:bodyPr/>
          <a:lstStyle/>
          <a:p>
            <a:r>
              <a:rPr lang="en-US" dirty="0" smtClean="0"/>
              <a:t>                                    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924" y="2796567"/>
            <a:ext cx="14349685" cy="297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7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88" y="2744319"/>
            <a:ext cx="15050702" cy="312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39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 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2636089"/>
            <a:ext cx="12404240" cy="375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3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38" y="2328863"/>
            <a:ext cx="8986837" cy="1914525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XIN CHÂN THÀNH CẢM ƠN QUÝ THẦY CÔ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4643438"/>
            <a:ext cx="8761413" cy="1376362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                    </a:t>
            </a:r>
            <a:r>
              <a:rPr lang="en-US" sz="4000" b="1" i="1" dirty="0" smtClean="0">
                <a:solidFill>
                  <a:schemeClr val="accent2">
                    <a:lumMod val="50000"/>
                  </a:schemeClr>
                </a:solidFill>
              </a:rPr>
              <a:t>SEE YOU AGAIN</a:t>
            </a:r>
            <a:endParaRPr lang="en-US" sz="4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84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/>
              <a:t>Kiểm</a:t>
            </a:r>
            <a:r>
              <a:rPr lang="en-US" sz="4800" b="1" dirty="0"/>
              <a:t> </a:t>
            </a:r>
            <a:r>
              <a:rPr lang="en-US" sz="4800" b="1" dirty="0" err="1"/>
              <a:t>tra</a:t>
            </a:r>
            <a:r>
              <a:rPr lang="en-US" sz="4800" b="1" dirty="0"/>
              <a:t> </a:t>
            </a:r>
            <a:r>
              <a:rPr lang="en-US" sz="4800" b="1" dirty="0" err="1"/>
              <a:t>bài</a:t>
            </a:r>
            <a:r>
              <a:rPr lang="en-US" sz="4800" b="1" dirty="0"/>
              <a:t> </a:t>
            </a:r>
            <a:r>
              <a:rPr lang="en-US" sz="4800" b="1" dirty="0" err="1"/>
              <a:t>cũ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/>
              <a:t>1.Viết </a:t>
            </a:r>
            <a:r>
              <a:rPr lang="en-US" sz="2800" b="1" i="1" dirty="0" err="1"/>
              <a:t>công</a:t>
            </a:r>
            <a:r>
              <a:rPr lang="en-US" sz="2800" b="1" i="1" dirty="0"/>
              <a:t> </a:t>
            </a:r>
            <a:r>
              <a:rPr lang="en-US" sz="2800" b="1" i="1" dirty="0" err="1"/>
              <a:t>thức</a:t>
            </a:r>
            <a:r>
              <a:rPr lang="en-US" sz="2800" b="1" i="1" dirty="0"/>
              <a:t> </a:t>
            </a:r>
            <a:r>
              <a:rPr lang="en-US" sz="2800" b="1" i="1" dirty="0" err="1"/>
              <a:t>tính</a:t>
            </a:r>
            <a:r>
              <a:rPr lang="en-US" sz="2800" b="1" i="1" dirty="0"/>
              <a:t> </a:t>
            </a:r>
            <a:r>
              <a:rPr lang="en-US" sz="2800" b="1" i="1" dirty="0" err="1"/>
              <a:t>pư</a:t>
            </a:r>
            <a:r>
              <a:rPr lang="en-US" sz="2800" b="1" i="1" dirty="0"/>
              <a:t> </a:t>
            </a:r>
            <a:r>
              <a:rPr lang="en-US" sz="2800" b="1" i="1" dirty="0" err="1"/>
              <a:t>tỏa</a:t>
            </a:r>
            <a:r>
              <a:rPr lang="en-US" sz="2800" b="1" i="1" dirty="0"/>
              <a:t> </a:t>
            </a:r>
            <a:r>
              <a:rPr lang="en-US" sz="2800" b="1" i="1" dirty="0" err="1"/>
              <a:t>năng</a:t>
            </a:r>
            <a:r>
              <a:rPr lang="en-US" sz="2800" b="1" i="1" dirty="0"/>
              <a:t> </a:t>
            </a:r>
            <a:r>
              <a:rPr lang="en-US" sz="2800" b="1" i="1" dirty="0" err="1"/>
              <a:t>lượng</a:t>
            </a:r>
            <a:r>
              <a:rPr lang="en-US" sz="2800" b="1" i="1" dirty="0"/>
              <a:t>, </a:t>
            </a:r>
            <a:r>
              <a:rPr lang="en-US" sz="2800" b="1" i="1" dirty="0" err="1"/>
              <a:t>pư</a:t>
            </a:r>
            <a:r>
              <a:rPr lang="en-US" sz="2800" b="1" i="1" dirty="0"/>
              <a:t> </a:t>
            </a:r>
            <a:r>
              <a:rPr lang="en-US" sz="2800" b="1" i="1" dirty="0" err="1"/>
              <a:t>thu</a:t>
            </a:r>
            <a:r>
              <a:rPr lang="en-US" sz="2800" b="1" i="1" dirty="0"/>
              <a:t> </a:t>
            </a:r>
            <a:r>
              <a:rPr lang="en-US" sz="2800" b="1" i="1" dirty="0" err="1"/>
              <a:t>năng</a:t>
            </a:r>
            <a:r>
              <a:rPr lang="en-US" sz="2800" b="1" i="1" dirty="0"/>
              <a:t> </a:t>
            </a:r>
            <a:r>
              <a:rPr lang="en-US" sz="2800" b="1" i="1" dirty="0" err="1"/>
              <a:t>lượng</a:t>
            </a:r>
            <a:r>
              <a:rPr lang="en-US" sz="2800" b="1" i="1" dirty="0"/>
              <a:t> ?</a:t>
            </a:r>
          </a:p>
          <a:p>
            <a:r>
              <a:rPr lang="en-US" sz="2800" b="1" i="1" dirty="0"/>
              <a:t>2.Các </a:t>
            </a:r>
            <a:r>
              <a:rPr lang="en-US" sz="2800" b="1" i="1" dirty="0" err="1"/>
              <a:t>định</a:t>
            </a:r>
            <a:r>
              <a:rPr lang="en-US" sz="2800" b="1" i="1" dirty="0"/>
              <a:t> </a:t>
            </a:r>
            <a:r>
              <a:rPr lang="en-US" sz="2800" b="1" i="1" dirty="0" err="1"/>
              <a:t>luật</a:t>
            </a:r>
            <a:r>
              <a:rPr lang="en-US" sz="2800" b="1" i="1" dirty="0"/>
              <a:t> </a:t>
            </a:r>
            <a:r>
              <a:rPr lang="en-US" sz="2800" b="1" i="1" dirty="0" err="1"/>
              <a:t>bảo</a:t>
            </a:r>
            <a:r>
              <a:rPr lang="en-US" sz="2800" b="1" i="1" dirty="0"/>
              <a:t> </a:t>
            </a:r>
            <a:r>
              <a:rPr lang="en-US" sz="2800" b="1" i="1" dirty="0" err="1"/>
              <a:t>toàn</a:t>
            </a:r>
            <a:r>
              <a:rPr lang="en-US" sz="2800" b="1" i="1" dirty="0"/>
              <a:t> </a:t>
            </a:r>
            <a:r>
              <a:rPr lang="en-US" sz="2800" b="1" i="1" dirty="0" err="1"/>
              <a:t>trong</a:t>
            </a:r>
            <a:r>
              <a:rPr lang="en-US" sz="2800" b="1" i="1" dirty="0"/>
              <a:t> </a:t>
            </a:r>
            <a:r>
              <a:rPr lang="en-US" sz="2800" b="1" i="1" dirty="0" err="1"/>
              <a:t>pưhn</a:t>
            </a:r>
            <a:r>
              <a:rPr lang="en-US" sz="2800" b="1" i="1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73882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:</a:t>
            </a:r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3992" y="3353665"/>
            <a:ext cx="5944829" cy="191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71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4954" y="2257424"/>
            <a:ext cx="10387072" cy="448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338" y="700088"/>
            <a:ext cx="9072562" cy="1585912"/>
          </a:xfrm>
        </p:spPr>
        <p:txBody>
          <a:bodyPr>
            <a:normAutofit/>
          </a:bodyPr>
          <a:lstStyle/>
          <a:p>
            <a:r>
              <a:rPr lang="en-US" dirty="0" smtClean="0"/>
              <a:t>  </a:t>
            </a:r>
            <a:r>
              <a:rPr lang="en-US" sz="2800" b="1" i="1" dirty="0" smtClean="0"/>
              <a:t>BÀI TẬP VỀ CẤU TẠO VÀ NĂNG LƯỢNG HẠT NHÂN             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                                 </a:t>
            </a:r>
            <a:r>
              <a:rPr lang="en-US" sz="3600" b="1" dirty="0" err="1" smtClean="0"/>
              <a:t>Phiếu</a:t>
            </a:r>
            <a:r>
              <a:rPr lang="en-US" sz="3600" b="1" dirty="0" smtClean="0"/>
              <a:t> </a:t>
            </a:r>
            <a:r>
              <a:rPr lang="en-US" sz="3600" b="1" dirty="0" err="1"/>
              <a:t>học</a:t>
            </a:r>
            <a:r>
              <a:rPr lang="en-US" sz="3600" b="1" dirty="0"/>
              <a:t> </a:t>
            </a:r>
            <a:r>
              <a:rPr lang="en-US" sz="3600" b="1" dirty="0" err="1"/>
              <a:t>tập</a:t>
            </a:r>
            <a:r>
              <a:rPr lang="en-US" sz="3600" b="1" dirty="0"/>
              <a:t> </a:t>
            </a:r>
            <a:r>
              <a:rPr lang="en-US" sz="3600" b="1" dirty="0" smtClean="0"/>
              <a:t>1</a:t>
            </a:r>
            <a:endParaRPr lang="en-US" sz="36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960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/>
              <a:t>lời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166" y="2508068"/>
            <a:ext cx="11332064" cy="392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8293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/>
              <a:t>lời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8941" y="2622176"/>
            <a:ext cx="11201400" cy="3630705"/>
          </a:xfrm>
        </p:spPr>
        <p:txBody>
          <a:bodyPr>
            <a:normAutofit fontScale="92500" lnSpcReduction="10000"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  <a:tabLst>
                <a:tab pos="1620520" algn="l"/>
                <a:tab pos="3240405" algn="l"/>
                <a:tab pos="4860925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6: kg, MeV/c</a:t>
            </a:r>
            <a:r>
              <a:rPr lang="en-US" sz="2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tabLst>
                <a:tab pos="1620520" algn="l"/>
                <a:tab pos="3240405" algn="l"/>
                <a:tab pos="4860925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7: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proton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b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1,672.10</a:t>
            </a:r>
            <a:r>
              <a:rPr lang="en-US" sz="2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-27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kg,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tabLst>
                <a:tab pos="1620520" algn="l"/>
                <a:tab pos="3240405" algn="l"/>
                <a:tab pos="4860925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8: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nuclôn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tabLst>
                <a:tab pos="1620520" algn="l"/>
                <a:tab pos="3240405" algn="l"/>
                <a:tab pos="4860925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nuclôn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tabLst>
                <a:tab pos="1620520" algn="l"/>
                <a:tab pos="3240405" algn="l"/>
                <a:tab pos="4860925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10: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hấp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tĩnh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tabLst>
                <a:tab pos="1620520" algn="l"/>
                <a:tab pos="3240405" algn="l"/>
                <a:tab pos="4860925" algn="l"/>
              </a:tabLst>
            </a:pP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11: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</a:t>
            </a:r>
            <a:r>
              <a:rPr lang="en-US" sz="2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-13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cm.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560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47919"/>
            <a:ext cx="9674971" cy="1038043"/>
          </a:xfrm>
        </p:spPr>
        <p:txBody>
          <a:bodyPr/>
          <a:lstStyle/>
          <a:p>
            <a:r>
              <a:rPr lang="en-US" sz="3200" b="1" dirty="0" smtClean="0"/>
              <a:t>BÀI TẬP VỀ CẤU TẠO VÀ NĂNG LƯỢNG HẠT NHÂN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</a:t>
            </a:r>
            <a:r>
              <a:rPr lang="en-US" sz="4000" b="1" dirty="0" err="1" smtClean="0"/>
              <a:t>Phiếu</a:t>
            </a:r>
            <a:r>
              <a:rPr lang="en-US" sz="4000" b="1" dirty="0" smtClean="0"/>
              <a:t> </a:t>
            </a:r>
            <a:r>
              <a:rPr lang="en-US" sz="4000" b="1" dirty="0" err="1"/>
              <a:t>học</a:t>
            </a:r>
            <a:r>
              <a:rPr lang="en-US" sz="4000" b="1" dirty="0"/>
              <a:t> </a:t>
            </a:r>
            <a:r>
              <a:rPr lang="en-US" sz="4000" b="1" dirty="0" err="1"/>
              <a:t>tập</a:t>
            </a:r>
            <a:r>
              <a:rPr lang="en-US" sz="4000" b="1" dirty="0"/>
              <a:t> </a:t>
            </a:r>
            <a:r>
              <a:rPr lang="en-US" sz="4000" b="1" dirty="0" smtClean="0"/>
              <a:t>2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3078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 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/>
              <a:t>lời</a:t>
            </a:r>
            <a:endParaRPr lang="en-US" dirty="0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192" y="2705101"/>
            <a:ext cx="13904795" cy="347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20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</TotalTime>
  <Words>246</Words>
  <Application>Microsoft Office PowerPoint</Application>
  <PresentationFormat>Custom</PresentationFormat>
  <Paragraphs>32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Ion Boardroom</vt:lpstr>
      <vt:lpstr>    CHÀO MỪNG QUÝ THẦY CÔ VỀ DỰ GIỜ LỚP 12A9</vt:lpstr>
      <vt:lpstr>Kiểm tra bài cũ:</vt:lpstr>
      <vt:lpstr>Trả lời:</vt:lpstr>
      <vt:lpstr>Trả lời:</vt:lpstr>
      <vt:lpstr>  BÀI TẬP VỀ CẤU TẠO VÀ NĂNG LƯỢNG HẠT NHÂN             </vt:lpstr>
      <vt:lpstr>                           Trả lời: </vt:lpstr>
      <vt:lpstr>                                  Trả lời: </vt:lpstr>
      <vt:lpstr>BÀI TẬP VỀ CẤU TẠO VÀ NĂNG LƯỢNG HẠT NHÂN</vt:lpstr>
      <vt:lpstr>                                    Trả lời</vt:lpstr>
      <vt:lpstr>                                     Trả lời</vt:lpstr>
      <vt:lpstr>                              Trả lời</vt:lpstr>
      <vt:lpstr>                                    Trả lời</vt:lpstr>
      <vt:lpstr> BÀI TẬP VỀ CẤU TẠO VÀ NĂNG LƯỢNG HẠT NHÂN</vt:lpstr>
      <vt:lpstr>                                     Trả lời</vt:lpstr>
      <vt:lpstr>                                 Trả lời</vt:lpstr>
      <vt:lpstr>                                    Trả lời</vt:lpstr>
      <vt:lpstr>   XIN CHÂN THÀNH CẢM ƠN QUÝ THẦY CÔ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CHÀO MỪNG QUÝ THẦY CÔ VỀ DỰ GIỜ LỚP 12A9</dc:title>
  <dc:creator>PC</dc:creator>
  <cp:lastModifiedBy>pc</cp:lastModifiedBy>
  <cp:revision>21</cp:revision>
  <dcterms:created xsi:type="dcterms:W3CDTF">2024-04-11T03:24:55Z</dcterms:created>
  <dcterms:modified xsi:type="dcterms:W3CDTF">2024-04-19T09:23:00Z</dcterms:modified>
</cp:coreProperties>
</file>