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700" r:id="rId3"/>
  </p:sldMasterIdLst>
  <p:notesMasterIdLst>
    <p:notesMasterId r:id="rId40"/>
  </p:notesMasterIdLst>
  <p:sldIdLst>
    <p:sldId id="282" r:id="rId4"/>
    <p:sldId id="309" r:id="rId5"/>
    <p:sldId id="310" r:id="rId6"/>
    <p:sldId id="311" r:id="rId7"/>
    <p:sldId id="312" r:id="rId8"/>
    <p:sldId id="313" r:id="rId9"/>
    <p:sldId id="314" r:id="rId10"/>
    <p:sldId id="315" r:id="rId11"/>
    <p:sldId id="256" r:id="rId12"/>
    <p:sldId id="316" r:id="rId13"/>
    <p:sldId id="284" r:id="rId14"/>
    <p:sldId id="275" r:id="rId15"/>
    <p:sldId id="318" r:id="rId16"/>
    <p:sldId id="317" r:id="rId17"/>
    <p:sldId id="273" r:id="rId18"/>
    <p:sldId id="294" r:id="rId19"/>
    <p:sldId id="283" r:id="rId20"/>
    <p:sldId id="319" r:id="rId21"/>
    <p:sldId id="320" r:id="rId22"/>
    <p:sldId id="321" r:id="rId23"/>
    <p:sldId id="286" r:id="rId24"/>
    <p:sldId id="323" r:id="rId25"/>
    <p:sldId id="322" r:id="rId26"/>
    <p:sldId id="278" r:id="rId27"/>
    <p:sldId id="325" r:id="rId28"/>
    <p:sldId id="289" r:id="rId29"/>
    <p:sldId id="266" r:id="rId30"/>
    <p:sldId id="303" r:id="rId31"/>
    <p:sldId id="304" r:id="rId32"/>
    <p:sldId id="329" r:id="rId33"/>
    <p:sldId id="330" r:id="rId34"/>
    <p:sldId id="331" r:id="rId35"/>
    <p:sldId id="332" r:id="rId36"/>
    <p:sldId id="333" r:id="rId37"/>
    <p:sldId id="269" r:id="rId38"/>
    <p:sldId id="302" r:id="rId39"/>
  </p:sldIdLst>
  <p:sldSz cx="9144000" cy="5143500" type="screen16x9"/>
  <p:notesSz cx="6858000" cy="9144000"/>
  <p:embeddedFontLst>
    <p:embeddedFont>
      <p:font typeface="Montserrat Black" panose="020B0604020202020204" charset="0"/>
      <p:bold r:id="rId41"/>
      <p:boldItalic r:id="rId42"/>
    </p:embeddedFont>
    <p:embeddedFont>
      <p:font typeface="Calibri Light" panose="020F0302020204030204" pitchFamily="34" charset="0"/>
      <p:regular r:id="rId43"/>
      <p:italic r:id="rId44"/>
    </p:embeddedFont>
    <p:embeddedFont>
      <p:font typeface="Barlow Medium" panose="020B0604020202020204" charset="0"/>
      <p:regular r:id="rId45"/>
      <p:bold r:id="rId46"/>
      <p:italic r:id="rId47"/>
      <p:boldItalic r:id="rId48"/>
    </p:embeddedFont>
    <p:embeddedFont>
      <p:font typeface="Anaheim" panose="020B0604020202020204" charset="0"/>
      <p:regular r:id="rId49"/>
    </p:embeddedFont>
    <p:embeddedFont>
      <p:font typeface="Calibri" panose="020F0502020204030204" pitchFamily="34" charset="0"/>
      <p:regular r:id="rId50"/>
      <p:bold r:id="rId51"/>
      <p:italic r:id="rId52"/>
      <p:boldItalic r:id="rId53"/>
    </p:embeddedFont>
    <p:embeddedFont>
      <p:font typeface="Fredoka One" panose="020B0604020202020204" charset="0"/>
      <p:regular r:id="rId54"/>
    </p:embeddedFont>
    <p:embeddedFont>
      <p:font typeface="Barlow" panose="020B0604020202020204" charset="0"/>
      <p:regular r:id="rId55"/>
      <p:bold r:id="rId56"/>
      <p:italic r:id="rId57"/>
      <p:boldItalic r:id="rId58"/>
    </p:embeddedFont>
    <p:embeddedFont>
      <p:font typeface="Fredoka" panose="020B0604020202020204" charset="-79"/>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guide id="3" pos="5311">
          <p15:clr>
            <a:srgbClr val="747775"/>
          </p15:clr>
        </p15:guide>
        <p15:guide id="4" pos="449">
          <p15:clr>
            <a:srgbClr val="747775"/>
          </p15:clr>
        </p15:guide>
        <p15:guide id="5" orient="horz" pos="2903">
          <p15:clr>
            <a:srgbClr val="747775"/>
          </p15:clr>
        </p15:guide>
        <p15:guide id="6" orient="horz" pos="36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E75B6"/>
    <a:srgbClr val="008CF5"/>
    <a:srgbClr val="CC0099"/>
    <a:srgbClr val="F5F0E5"/>
    <a:srgbClr val="C8B3EE"/>
    <a:srgbClr val="F7A3E5"/>
    <a:srgbClr val="40AAB8"/>
    <a:srgbClr val="DBBFB3"/>
    <a:srgbClr val="D8C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4B45D6-74F7-41E0-A5C2-518AFFD86B7A}">
  <a:tblStyle styleId="{DC4B45D6-74F7-41E0-A5C2-518AFFD86B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0485" autoAdjust="0"/>
  </p:normalViewPr>
  <p:slideViewPr>
    <p:cSldViewPr snapToGrid="0">
      <p:cViewPr varScale="1">
        <p:scale>
          <a:sx n="97" d="100"/>
          <a:sy n="97" d="100"/>
        </p:scale>
        <p:origin x="504" y="42"/>
      </p:cViewPr>
      <p:guideLst>
        <p:guide orient="horz" pos="1620"/>
        <p:guide pos="2880"/>
        <p:guide pos="5311"/>
        <p:guide pos="449"/>
        <p:guide orient="horz" pos="2903"/>
        <p:guide orient="horz" pos="3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236359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4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11957239c22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11957239c22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91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119f9f20aa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119f9f20aa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126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119f9f20aa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119f9f20aa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040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7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70114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4709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0094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62667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32</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76519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409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smtClean="0"/>
              <a:t>Bấm</a:t>
            </a:r>
            <a:r>
              <a:rPr lang="vi-VN" baseline="0" smtClean="0"/>
              <a:t> vào các mảnh ghép để mở câu hỏi. Sau khi mở hết mảnh ghép, bấm "Đáp án" để hiển thị đáp án. Bấm nút mũi tên góc phải màn hình để vào bài học.</a:t>
            </a:r>
            <a:endParaRPr lang="en-US"/>
          </a:p>
        </p:txBody>
      </p:sp>
    </p:spTree>
    <p:extLst>
      <p:ext uri="{BB962C8B-B14F-4D97-AF65-F5344CB8AC3E}">
        <p14:creationId xmlns:p14="http://schemas.microsoft.com/office/powerpoint/2010/main" val="3500662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479110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1957239c2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11957239c2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84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22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1957239c22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1957239c22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30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58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16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1957239c22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1957239c22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94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1957239c2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1957239c2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15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1957239c2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1957239c2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172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flipH="1">
            <a:off x="87231" y="47072"/>
            <a:ext cx="8941161" cy="4338406"/>
            <a:chOff x="151480" y="47072"/>
            <a:chExt cx="8941161" cy="4338406"/>
          </a:xfrm>
        </p:grpSpPr>
        <p:sp>
          <p:nvSpPr>
            <p:cNvPr id="11" name="Google Shape;11;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7927">
              <a:off x="7873508" y="251040"/>
              <a:ext cx="1136311" cy="64805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713725" y="1199475"/>
            <a:ext cx="5228400" cy="207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200"/>
              <a:buNone/>
              <a:defRPr sz="4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745475" y="3425000"/>
            <a:ext cx="3647400" cy="51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None/>
              <a:defRPr sz="1600">
                <a:solidFill>
                  <a:schemeClr val="accent2"/>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p:nvPr/>
        </p:nvSpPr>
        <p:spPr>
          <a:xfrm rot="6211797" flipH="1">
            <a:off x="7321315" y="3712624"/>
            <a:ext cx="2440650" cy="1999609"/>
          </a:xfrm>
          <a:custGeom>
            <a:avLst/>
            <a:gdLst/>
            <a:ahLst/>
            <a:cxnLst/>
            <a:rect l="l" t="t" r="r" b="b"/>
            <a:pathLst>
              <a:path w="15943" h="13062" extrusionOk="0">
                <a:moveTo>
                  <a:pt x="2262" y="1"/>
                </a:moveTo>
                <a:cubicBezTo>
                  <a:pt x="2036" y="120"/>
                  <a:pt x="1834" y="251"/>
                  <a:pt x="1631" y="417"/>
                </a:cubicBezTo>
                <a:lnTo>
                  <a:pt x="1727" y="536"/>
                </a:lnTo>
                <a:cubicBezTo>
                  <a:pt x="1917" y="382"/>
                  <a:pt x="2132" y="251"/>
                  <a:pt x="2334" y="132"/>
                </a:cubicBezTo>
                <a:lnTo>
                  <a:pt x="2262" y="1"/>
                </a:lnTo>
                <a:close/>
                <a:moveTo>
                  <a:pt x="1084" y="953"/>
                </a:moveTo>
                <a:cubicBezTo>
                  <a:pt x="929" y="1144"/>
                  <a:pt x="774" y="1358"/>
                  <a:pt x="643" y="1560"/>
                </a:cubicBezTo>
                <a:lnTo>
                  <a:pt x="774" y="1632"/>
                </a:lnTo>
                <a:cubicBezTo>
                  <a:pt x="893" y="1429"/>
                  <a:pt x="1036" y="1239"/>
                  <a:pt x="1203" y="1048"/>
                </a:cubicBezTo>
                <a:lnTo>
                  <a:pt x="1084" y="953"/>
                </a:lnTo>
                <a:close/>
                <a:moveTo>
                  <a:pt x="310" y="2227"/>
                </a:moveTo>
                <a:cubicBezTo>
                  <a:pt x="203" y="2465"/>
                  <a:pt x="131" y="2727"/>
                  <a:pt x="96" y="2965"/>
                </a:cubicBezTo>
                <a:lnTo>
                  <a:pt x="238" y="2989"/>
                </a:lnTo>
                <a:cubicBezTo>
                  <a:pt x="286" y="2751"/>
                  <a:pt x="357" y="2513"/>
                  <a:pt x="441" y="2287"/>
                </a:cubicBezTo>
                <a:lnTo>
                  <a:pt x="310" y="2227"/>
                </a:lnTo>
                <a:close/>
                <a:moveTo>
                  <a:pt x="15062" y="2679"/>
                </a:moveTo>
                <a:lnTo>
                  <a:pt x="14990" y="2799"/>
                </a:lnTo>
                <a:cubicBezTo>
                  <a:pt x="15181" y="2918"/>
                  <a:pt x="15347" y="3096"/>
                  <a:pt x="15478" y="3299"/>
                </a:cubicBezTo>
                <a:lnTo>
                  <a:pt x="15597" y="3227"/>
                </a:lnTo>
                <a:cubicBezTo>
                  <a:pt x="15455" y="3001"/>
                  <a:pt x="15276" y="2810"/>
                  <a:pt x="15062" y="2679"/>
                </a:cubicBezTo>
                <a:close/>
                <a:moveTo>
                  <a:pt x="0" y="3715"/>
                </a:moveTo>
                <a:lnTo>
                  <a:pt x="0" y="3775"/>
                </a:lnTo>
                <a:cubicBezTo>
                  <a:pt x="0" y="4001"/>
                  <a:pt x="12" y="4239"/>
                  <a:pt x="60" y="4465"/>
                </a:cubicBezTo>
                <a:lnTo>
                  <a:pt x="215" y="4442"/>
                </a:lnTo>
                <a:cubicBezTo>
                  <a:pt x="167" y="4227"/>
                  <a:pt x="155" y="4001"/>
                  <a:pt x="155" y="3775"/>
                </a:cubicBezTo>
                <a:lnTo>
                  <a:pt x="155" y="3715"/>
                </a:lnTo>
                <a:close/>
                <a:moveTo>
                  <a:pt x="15883" y="3942"/>
                </a:moveTo>
                <a:lnTo>
                  <a:pt x="15728" y="3977"/>
                </a:lnTo>
                <a:cubicBezTo>
                  <a:pt x="15776" y="4132"/>
                  <a:pt x="15788" y="4287"/>
                  <a:pt x="15788" y="4442"/>
                </a:cubicBezTo>
                <a:cubicBezTo>
                  <a:pt x="15788" y="4525"/>
                  <a:pt x="15788" y="4608"/>
                  <a:pt x="15776" y="4692"/>
                </a:cubicBezTo>
                <a:lnTo>
                  <a:pt x="15919" y="4704"/>
                </a:lnTo>
                <a:cubicBezTo>
                  <a:pt x="15943" y="4608"/>
                  <a:pt x="15943" y="4537"/>
                  <a:pt x="15943" y="4442"/>
                </a:cubicBezTo>
                <a:cubicBezTo>
                  <a:pt x="15943" y="4287"/>
                  <a:pt x="15919" y="4108"/>
                  <a:pt x="15883" y="3942"/>
                </a:cubicBezTo>
                <a:close/>
                <a:moveTo>
                  <a:pt x="369" y="5168"/>
                </a:moveTo>
                <a:lnTo>
                  <a:pt x="238" y="5204"/>
                </a:lnTo>
                <a:cubicBezTo>
                  <a:pt x="334" y="5442"/>
                  <a:pt x="429" y="5668"/>
                  <a:pt x="548" y="5894"/>
                </a:cubicBezTo>
                <a:lnTo>
                  <a:pt x="667" y="5835"/>
                </a:lnTo>
                <a:cubicBezTo>
                  <a:pt x="548" y="5620"/>
                  <a:pt x="441" y="5382"/>
                  <a:pt x="369" y="5168"/>
                </a:cubicBezTo>
                <a:close/>
                <a:moveTo>
                  <a:pt x="15597" y="5382"/>
                </a:moveTo>
                <a:cubicBezTo>
                  <a:pt x="15514" y="5596"/>
                  <a:pt x="15395" y="5799"/>
                  <a:pt x="15240" y="6013"/>
                </a:cubicBezTo>
                <a:lnTo>
                  <a:pt x="15359" y="6097"/>
                </a:lnTo>
                <a:cubicBezTo>
                  <a:pt x="15514" y="5882"/>
                  <a:pt x="15645" y="5656"/>
                  <a:pt x="15728" y="5442"/>
                </a:cubicBezTo>
                <a:lnTo>
                  <a:pt x="15597" y="5382"/>
                </a:lnTo>
                <a:close/>
                <a:moveTo>
                  <a:pt x="1096" y="6430"/>
                </a:moveTo>
                <a:lnTo>
                  <a:pt x="989" y="6513"/>
                </a:lnTo>
                <a:cubicBezTo>
                  <a:pt x="1131" y="6728"/>
                  <a:pt x="1310" y="6906"/>
                  <a:pt x="1500" y="7073"/>
                </a:cubicBezTo>
                <a:lnTo>
                  <a:pt x="1608" y="6954"/>
                </a:lnTo>
                <a:cubicBezTo>
                  <a:pt x="1429" y="6799"/>
                  <a:pt x="1250" y="6620"/>
                  <a:pt x="1096" y="6430"/>
                </a:cubicBezTo>
                <a:close/>
                <a:moveTo>
                  <a:pt x="14764" y="6561"/>
                </a:moveTo>
                <a:cubicBezTo>
                  <a:pt x="14621" y="6728"/>
                  <a:pt x="14419" y="6906"/>
                  <a:pt x="14228" y="7073"/>
                </a:cubicBezTo>
                <a:lnTo>
                  <a:pt x="14324" y="7192"/>
                </a:lnTo>
                <a:cubicBezTo>
                  <a:pt x="14526" y="7013"/>
                  <a:pt x="14705" y="6847"/>
                  <a:pt x="14871" y="6668"/>
                </a:cubicBezTo>
                <a:lnTo>
                  <a:pt x="14764" y="6561"/>
                </a:lnTo>
                <a:close/>
                <a:moveTo>
                  <a:pt x="2191" y="7382"/>
                </a:moveTo>
                <a:lnTo>
                  <a:pt x="2120" y="7513"/>
                </a:lnTo>
                <a:cubicBezTo>
                  <a:pt x="2322" y="7644"/>
                  <a:pt x="2548" y="7752"/>
                  <a:pt x="2786" y="7859"/>
                </a:cubicBezTo>
                <a:lnTo>
                  <a:pt x="2846" y="7704"/>
                </a:lnTo>
                <a:cubicBezTo>
                  <a:pt x="2608" y="7621"/>
                  <a:pt x="2393" y="7501"/>
                  <a:pt x="2191" y="7382"/>
                </a:cubicBezTo>
                <a:close/>
                <a:moveTo>
                  <a:pt x="13645" y="7525"/>
                </a:moveTo>
                <a:lnTo>
                  <a:pt x="13431" y="7692"/>
                </a:lnTo>
                <a:cubicBezTo>
                  <a:pt x="13311" y="7787"/>
                  <a:pt x="13169" y="7882"/>
                  <a:pt x="13050" y="7978"/>
                </a:cubicBezTo>
                <a:lnTo>
                  <a:pt x="13145" y="8097"/>
                </a:lnTo>
                <a:cubicBezTo>
                  <a:pt x="13264" y="8002"/>
                  <a:pt x="13383" y="7906"/>
                  <a:pt x="13514" y="7811"/>
                </a:cubicBezTo>
                <a:lnTo>
                  <a:pt x="13740" y="7644"/>
                </a:lnTo>
                <a:lnTo>
                  <a:pt x="13645" y="7525"/>
                </a:lnTo>
                <a:close/>
                <a:moveTo>
                  <a:pt x="3548" y="7942"/>
                </a:moveTo>
                <a:lnTo>
                  <a:pt x="3501" y="8097"/>
                </a:lnTo>
                <a:cubicBezTo>
                  <a:pt x="3727" y="8156"/>
                  <a:pt x="3977" y="8216"/>
                  <a:pt x="4227" y="8263"/>
                </a:cubicBezTo>
                <a:lnTo>
                  <a:pt x="4263" y="8109"/>
                </a:lnTo>
                <a:cubicBezTo>
                  <a:pt x="4001" y="8061"/>
                  <a:pt x="3763" y="8002"/>
                  <a:pt x="3548" y="7942"/>
                </a:cubicBezTo>
                <a:close/>
                <a:moveTo>
                  <a:pt x="4989" y="8216"/>
                </a:moveTo>
                <a:lnTo>
                  <a:pt x="4977" y="8359"/>
                </a:lnTo>
                <a:cubicBezTo>
                  <a:pt x="5191" y="8394"/>
                  <a:pt x="5453" y="8406"/>
                  <a:pt x="5715" y="8418"/>
                </a:cubicBezTo>
                <a:lnTo>
                  <a:pt x="5727" y="8275"/>
                </a:lnTo>
                <a:cubicBezTo>
                  <a:pt x="5465" y="8263"/>
                  <a:pt x="5215" y="8240"/>
                  <a:pt x="4989" y="8216"/>
                </a:cubicBezTo>
                <a:close/>
                <a:moveTo>
                  <a:pt x="6465" y="8287"/>
                </a:moveTo>
                <a:lnTo>
                  <a:pt x="6465" y="8442"/>
                </a:lnTo>
                <a:cubicBezTo>
                  <a:pt x="6715" y="8454"/>
                  <a:pt x="6954" y="8454"/>
                  <a:pt x="7204" y="8454"/>
                </a:cubicBezTo>
                <a:lnTo>
                  <a:pt x="7204" y="8299"/>
                </a:lnTo>
                <a:cubicBezTo>
                  <a:pt x="6954" y="8299"/>
                  <a:pt x="6715" y="8287"/>
                  <a:pt x="6465" y="8287"/>
                </a:cubicBezTo>
                <a:close/>
                <a:moveTo>
                  <a:pt x="7954" y="8311"/>
                </a:moveTo>
                <a:lnTo>
                  <a:pt x="7954" y="8466"/>
                </a:lnTo>
                <a:cubicBezTo>
                  <a:pt x="8204" y="8466"/>
                  <a:pt x="8442" y="8466"/>
                  <a:pt x="8692" y="8478"/>
                </a:cubicBezTo>
                <a:lnTo>
                  <a:pt x="8692" y="8335"/>
                </a:lnTo>
                <a:cubicBezTo>
                  <a:pt x="8454" y="8335"/>
                  <a:pt x="8204" y="8311"/>
                  <a:pt x="7954" y="8311"/>
                </a:cubicBezTo>
                <a:close/>
                <a:moveTo>
                  <a:pt x="9454" y="8383"/>
                </a:moveTo>
                <a:lnTo>
                  <a:pt x="9442" y="8525"/>
                </a:lnTo>
                <a:cubicBezTo>
                  <a:pt x="9692" y="8561"/>
                  <a:pt x="9942" y="8585"/>
                  <a:pt x="10168" y="8621"/>
                </a:cubicBezTo>
                <a:lnTo>
                  <a:pt x="10192" y="8466"/>
                </a:lnTo>
                <a:cubicBezTo>
                  <a:pt x="9954" y="8418"/>
                  <a:pt x="9716" y="8406"/>
                  <a:pt x="9454" y="8383"/>
                </a:cubicBezTo>
                <a:close/>
                <a:moveTo>
                  <a:pt x="10930" y="8621"/>
                </a:moveTo>
                <a:lnTo>
                  <a:pt x="10895" y="8764"/>
                </a:lnTo>
                <a:cubicBezTo>
                  <a:pt x="11133" y="8823"/>
                  <a:pt x="11371" y="8895"/>
                  <a:pt x="11597" y="8978"/>
                </a:cubicBezTo>
                <a:lnTo>
                  <a:pt x="11645" y="8835"/>
                </a:lnTo>
                <a:cubicBezTo>
                  <a:pt x="11418" y="8752"/>
                  <a:pt x="11180" y="8680"/>
                  <a:pt x="10930" y="8621"/>
                </a:cubicBezTo>
                <a:close/>
                <a:moveTo>
                  <a:pt x="12478" y="8454"/>
                </a:moveTo>
                <a:cubicBezTo>
                  <a:pt x="12264" y="8633"/>
                  <a:pt x="12097" y="8799"/>
                  <a:pt x="11942" y="8978"/>
                </a:cubicBezTo>
                <a:lnTo>
                  <a:pt x="12038" y="9073"/>
                </a:lnTo>
                <a:cubicBezTo>
                  <a:pt x="12192" y="8895"/>
                  <a:pt x="12371" y="8740"/>
                  <a:pt x="12573" y="8573"/>
                </a:cubicBezTo>
                <a:lnTo>
                  <a:pt x="12478" y="8454"/>
                </a:lnTo>
                <a:close/>
                <a:moveTo>
                  <a:pt x="12335" y="9133"/>
                </a:moveTo>
                <a:lnTo>
                  <a:pt x="12264" y="9276"/>
                </a:lnTo>
                <a:cubicBezTo>
                  <a:pt x="12466" y="9371"/>
                  <a:pt x="12680" y="9514"/>
                  <a:pt x="12871" y="9657"/>
                </a:cubicBezTo>
                <a:lnTo>
                  <a:pt x="12978" y="9537"/>
                </a:lnTo>
                <a:cubicBezTo>
                  <a:pt x="12764" y="9395"/>
                  <a:pt x="12561" y="9252"/>
                  <a:pt x="12335" y="9133"/>
                </a:cubicBezTo>
                <a:close/>
                <a:moveTo>
                  <a:pt x="11478" y="9573"/>
                </a:moveTo>
                <a:cubicBezTo>
                  <a:pt x="11347" y="9787"/>
                  <a:pt x="11240" y="10026"/>
                  <a:pt x="11145" y="10252"/>
                </a:cubicBezTo>
                <a:lnTo>
                  <a:pt x="11287" y="10299"/>
                </a:lnTo>
                <a:cubicBezTo>
                  <a:pt x="11359" y="10085"/>
                  <a:pt x="11454" y="9871"/>
                  <a:pt x="11597" y="9645"/>
                </a:cubicBezTo>
                <a:lnTo>
                  <a:pt x="11478" y="9573"/>
                </a:lnTo>
                <a:close/>
                <a:moveTo>
                  <a:pt x="13514" y="10061"/>
                </a:moveTo>
                <a:lnTo>
                  <a:pt x="13395" y="10168"/>
                </a:lnTo>
                <a:cubicBezTo>
                  <a:pt x="13573" y="10347"/>
                  <a:pt x="13704" y="10549"/>
                  <a:pt x="13800" y="10764"/>
                </a:cubicBezTo>
                <a:lnTo>
                  <a:pt x="13931" y="10704"/>
                </a:lnTo>
                <a:cubicBezTo>
                  <a:pt x="13823" y="10478"/>
                  <a:pt x="13692" y="10264"/>
                  <a:pt x="13514" y="10061"/>
                </a:cubicBezTo>
                <a:close/>
                <a:moveTo>
                  <a:pt x="10966" y="10990"/>
                </a:moveTo>
                <a:lnTo>
                  <a:pt x="10966" y="11157"/>
                </a:lnTo>
                <a:cubicBezTo>
                  <a:pt x="10966" y="11371"/>
                  <a:pt x="11002" y="11562"/>
                  <a:pt x="11061" y="11752"/>
                </a:cubicBezTo>
                <a:lnTo>
                  <a:pt x="11192" y="11728"/>
                </a:lnTo>
                <a:cubicBezTo>
                  <a:pt x="11145" y="11550"/>
                  <a:pt x="11121" y="11359"/>
                  <a:pt x="11121" y="11157"/>
                </a:cubicBezTo>
                <a:lnTo>
                  <a:pt x="11121" y="11014"/>
                </a:lnTo>
                <a:lnTo>
                  <a:pt x="10966" y="10990"/>
                </a:lnTo>
                <a:close/>
                <a:moveTo>
                  <a:pt x="13990" y="11442"/>
                </a:moveTo>
                <a:lnTo>
                  <a:pt x="13990" y="11514"/>
                </a:lnTo>
                <a:cubicBezTo>
                  <a:pt x="13990" y="11740"/>
                  <a:pt x="13943" y="11954"/>
                  <a:pt x="13871" y="12145"/>
                </a:cubicBezTo>
                <a:lnTo>
                  <a:pt x="14002" y="12204"/>
                </a:lnTo>
                <a:cubicBezTo>
                  <a:pt x="14085" y="11990"/>
                  <a:pt x="14121" y="11752"/>
                  <a:pt x="14133" y="11514"/>
                </a:cubicBezTo>
                <a:lnTo>
                  <a:pt x="14133" y="11442"/>
                </a:lnTo>
                <a:close/>
                <a:moveTo>
                  <a:pt x="11537" y="12335"/>
                </a:moveTo>
                <a:lnTo>
                  <a:pt x="11430" y="12443"/>
                </a:lnTo>
                <a:cubicBezTo>
                  <a:pt x="11597" y="12633"/>
                  <a:pt x="11823" y="12800"/>
                  <a:pt x="12038" y="12907"/>
                </a:cubicBezTo>
                <a:lnTo>
                  <a:pt x="12097" y="12764"/>
                </a:lnTo>
                <a:cubicBezTo>
                  <a:pt x="11895" y="12669"/>
                  <a:pt x="11704" y="12514"/>
                  <a:pt x="11537" y="12335"/>
                </a:cubicBezTo>
                <a:close/>
                <a:moveTo>
                  <a:pt x="13454" y="12693"/>
                </a:moveTo>
                <a:cubicBezTo>
                  <a:pt x="13442" y="12705"/>
                  <a:pt x="13431" y="12705"/>
                  <a:pt x="13407" y="12728"/>
                </a:cubicBezTo>
                <a:cubicBezTo>
                  <a:pt x="13228" y="12847"/>
                  <a:pt x="13026" y="12919"/>
                  <a:pt x="12800" y="12919"/>
                </a:cubicBezTo>
                <a:lnTo>
                  <a:pt x="12800" y="13062"/>
                </a:lnTo>
                <a:cubicBezTo>
                  <a:pt x="13050" y="13062"/>
                  <a:pt x="13276" y="12990"/>
                  <a:pt x="13502" y="12847"/>
                </a:cubicBezTo>
                <a:cubicBezTo>
                  <a:pt x="13514" y="12847"/>
                  <a:pt x="13526" y="12824"/>
                  <a:pt x="13538" y="12812"/>
                </a:cubicBezTo>
                <a:lnTo>
                  <a:pt x="13454" y="12693"/>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7600944" flipH="1">
            <a:off x="3712025" y="-985364"/>
            <a:ext cx="1719939" cy="2022191"/>
          </a:xfrm>
          <a:custGeom>
            <a:avLst/>
            <a:gdLst/>
            <a:ahLst/>
            <a:cxnLst/>
            <a:rect l="l" t="t" r="r" b="b"/>
            <a:pathLst>
              <a:path w="13014" h="15301" extrusionOk="0">
                <a:moveTo>
                  <a:pt x="5763" y="1"/>
                </a:moveTo>
                <a:cubicBezTo>
                  <a:pt x="5620" y="1"/>
                  <a:pt x="5501" y="24"/>
                  <a:pt x="5382" y="72"/>
                </a:cubicBezTo>
                <a:cubicBezTo>
                  <a:pt x="5263" y="120"/>
                  <a:pt x="5156" y="191"/>
                  <a:pt x="5049" y="286"/>
                </a:cubicBezTo>
                <a:lnTo>
                  <a:pt x="5156" y="382"/>
                </a:lnTo>
                <a:cubicBezTo>
                  <a:pt x="5239" y="310"/>
                  <a:pt x="5334" y="239"/>
                  <a:pt x="5453" y="203"/>
                </a:cubicBezTo>
                <a:cubicBezTo>
                  <a:pt x="5560" y="167"/>
                  <a:pt x="5656" y="143"/>
                  <a:pt x="5775" y="143"/>
                </a:cubicBezTo>
                <a:lnTo>
                  <a:pt x="5799" y="143"/>
                </a:lnTo>
                <a:lnTo>
                  <a:pt x="5799" y="1"/>
                </a:lnTo>
                <a:close/>
                <a:moveTo>
                  <a:pt x="119" y="12"/>
                </a:moveTo>
                <a:lnTo>
                  <a:pt x="0" y="84"/>
                </a:lnTo>
                <a:cubicBezTo>
                  <a:pt x="143" y="298"/>
                  <a:pt x="286" y="489"/>
                  <a:pt x="465" y="679"/>
                </a:cubicBezTo>
                <a:lnTo>
                  <a:pt x="572" y="596"/>
                </a:lnTo>
                <a:cubicBezTo>
                  <a:pt x="405" y="417"/>
                  <a:pt x="262" y="227"/>
                  <a:pt x="119" y="12"/>
                </a:cubicBezTo>
                <a:close/>
                <a:moveTo>
                  <a:pt x="6489" y="286"/>
                </a:moveTo>
                <a:lnTo>
                  <a:pt x="6394" y="382"/>
                </a:lnTo>
                <a:cubicBezTo>
                  <a:pt x="6477" y="477"/>
                  <a:pt x="6584" y="608"/>
                  <a:pt x="6596" y="822"/>
                </a:cubicBezTo>
                <a:lnTo>
                  <a:pt x="6513" y="905"/>
                </a:lnTo>
                <a:lnTo>
                  <a:pt x="6608" y="1013"/>
                </a:lnTo>
                <a:cubicBezTo>
                  <a:pt x="6656" y="977"/>
                  <a:pt x="6692" y="941"/>
                  <a:pt x="6715" y="893"/>
                </a:cubicBezTo>
                <a:lnTo>
                  <a:pt x="6751" y="858"/>
                </a:lnTo>
                <a:lnTo>
                  <a:pt x="6751" y="834"/>
                </a:lnTo>
                <a:cubicBezTo>
                  <a:pt x="6751" y="620"/>
                  <a:pt x="6656" y="429"/>
                  <a:pt x="6489" y="286"/>
                </a:cubicBezTo>
                <a:close/>
                <a:moveTo>
                  <a:pt x="1119" y="1084"/>
                </a:moveTo>
                <a:lnTo>
                  <a:pt x="1036" y="1203"/>
                </a:lnTo>
                <a:cubicBezTo>
                  <a:pt x="1239" y="1358"/>
                  <a:pt x="1453" y="1489"/>
                  <a:pt x="1667" y="1608"/>
                </a:cubicBezTo>
                <a:lnTo>
                  <a:pt x="1727" y="1489"/>
                </a:lnTo>
                <a:cubicBezTo>
                  <a:pt x="1524" y="1370"/>
                  <a:pt x="1310" y="1239"/>
                  <a:pt x="1119" y="1084"/>
                </a:cubicBezTo>
                <a:close/>
                <a:moveTo>
                  <a:pt x="4632" y="917"/>
                </a:moveTo>
                <a:cubicBezTo>
                  <a:pt x="4572" y="1120"/>
                  <a:pt x="4525" y="1334"/>
                  <a:pt x="4525" y="1560"/>
                </a:cubicBezTo>
                <a:lnTo>
                  <a:pt x="4525" y="1572"/>
                </a:lnTo>
                <a:lnTo>
                  <a:pt x="4525" y="1679"/>
                </a:lnTo>
                <a:lnTo>
                  <a:pt x="4656" y="1667"/>
                </a:lnTo>
                <a:lnTo>
                  <a:pt x="4656" y="1572"/>
                </a:lnTo>
                <a:lnTo>
                  <a:pt x="4584" y="1572"/>
                </a:lnTo>
                <a:lnTo>
                  <a:pt x="4656" y="1560"/>
                </a:lnTo>
                <a:cubicBezTo>
                  <a:pt x="4656" y="1358"/>
                  <a:pt x="4703" y="1155"/>
                  <a:pt x="4763" y="965"/>
                </a:cubicBezTo>
                <a:lnTo>
                  <a:pt x="4632" y="917"/>
                </a:lnTo>
                <a:close/>
                <a:moveTo>
                  <a:pt x="5918" y="1334"/>
                </a:moveTo>
                <a:cubicBezTo>
                  <a:pt x="5703" y="1477"/>
                  <a:pt x="5477" y="1572"/>
                  <a:pt x="5263" y="1667"/>
                </a:cubicBezTo>
                <a:lnTo>
                  <a:pt x="5322" y="1798"/>
                </a:lnTo>
                <a:cubicBezTo>
                  <a:pt x="5560" y="1715"/>
                  <a:pt x="5799" y="1596"/>
                  <a:pt x="5989" y="1477"/>
                </a:cubicBezTo>
                <a:lnTo>
                  <a:pt x="5918" y="1334"/>
                </a:lnTo>
                <a:close/>
                <a:moveTo>
                  <a:pt x="2417" y="1751"/>
                </a:moveTo>
                <a:lnTo>
                  <a:pt x="2370" y="1906"/>
                </a:lnTo>
                <a:cubicBezTo>
                  <a:pt x="2608" y="1989"/>
                  <a:pt x="2846" y="2048"/>
                  <a:pt x="3096" y="2084"/>
                </a:cubicBezTo>
                <a:lnTo>
                  <a:pt x="3132" y="1917"/>
                </a:lnTo>
                <a:cubicBezTo>
                  <a:pt x="2893" y="1894"/>
                  <a:pt x="2655" y="1834"/>
                  <a:pt x="2417" y="1751"/>
                </a:cubicBezTo>
                <a:close/>
                <a:moveTo>
                  <a:pt x="4584" y="1870"/>
                </a:moveTo>
                <a:cubicBezTo>
                  <a:pt x="4346" y="1917"/>
                  <a:pt x="4096" y="1941"/>
                  <a:pt x="3858" y="1965"/>
                </a:cubicBezTo>
                <a:lnTo>
                  <a:pt x="3858" y="2108"/>
                </a:lnTo>
                <a:cubicBezTo>
                  <a:pt x="4096" y="2096"/>
                  <a:pt x="4346" y="2072"/>
                  <a:pt x="4620" y="2025"/>
                </a:cubicBezTo>
                <a:lnTo>
                  <a:pt x="4584" y="1870"/>
                </a:lnTo>
                <a:close/>
                <a:moveTo>
                  <a:pt x="4810" y="2382"/>
                </a:moveTo>
                <a:lnTo>
                  <a:pt x="4679" y="2429"/>
                </a:lnTo>
                <a:cubicBezTo>
                  <a:pt x="4763" y="2668"/>
                  <a:pt x="4870" y="2882"/>
                  <a:pt x="5025" y="3108"/>
                </a:cubicBezTo>
                <a:lnTo>
                  <a:pt x="5132" y="3037"/>
                </a:lnTo>
                <a:cubicBezTo>
                  <a:pt x="4989" y="2810"/>
                  <a:pt x="4882" y="2608"/>
                  <a:pt x="4810" y="2382"/>
                </a:cubicBezTo>
                <a:close/>
                <a:moveTo>
                  <a:pt x="5584" y="3596"/>
                </a:moveTo>
                <a:lnTo>
                  <a:pt x="5477" y="3703"/>
                </a:lnTo>
                <a:cubicBezTo>
                  <a:pt x="5644" y="3882"/>
                  <a:pt x="5834" y="4049"/>
                  <a:pt x="6049" y="4215"/>
                </a:cubicBezTo>
                <a:lnTo>
                  <a:pt x="6132" y="4096"/>
                </a:lnTo>
                <a:cubicBezTo>
                  <a:pt x="5930" y="3930"/>
                  <a:pt x="5751" y="3763"/>
                  <a:pt x="5584" y="3596"/>
                </a:cubicBezTo>
                <a:close/>
                <a:moveTo>
                  <a:pt x="6751" y="4489"/>
                </a:moveTo>
                <a:lnTo>
                  <a:pt x="6668" y="4632"/>
                </a:lnTo>
                <a:lnTo>
                  <a:pt x="6763" y="4668"/>
                </a:lnTo>
                <a:cubicBezTo>
                  <a:pt x="6942" y="4775"/>
                  <a:pt x="7132" y="4870"/>
                  <a:pt x="7346" y="4965"/>
                </a:cubicBezTo>
                <a:lnTo>
                  <a:pt x="7406" y="4834"/>
                </a:lnTo>
                <a:cubicBezTo>
                  <a:pt x="7192" y="4727"/>
                  <a:pt x="7013" y="4644"/>
                  <a:pt x="6834" y="4537"/>
                </a:cubicBezTo>
                <a:lnTo>
                  <a:pt x="6751" y="4489"/>
                </a:lnTo>
                <a:close/>
                <a:moveTo>
                  <a:pt x="8085" y="5144"/>
                </a:moveTo>
                <a:lnTo>
                  <a:pt x="8025" y="5287"/>
                </a:lnTo>
                <a:lnTo>
                  <a:pt x="8311" y="5406"/>
                </a:lnTo>
                <a:lnTo>
                  <a:pt x="8716" y="5585"/>
                </a:lnTo>
                <a:lnTo>
                  <a:pt x="8775" y="5442"/>
                </a:lnTo>
                <a:lnTo>
                  <a:pt x="8370" y="5263"/>
                </a:lnTo>
                <a:lnTo>
                  <a:pt x="8085" y="5144"/>
                </a:lnTo>
                <a:close/>
                <a:moveTo>
                  <a:pt x="9430" y="5739"/>
                </a:moveTo>
                <a:lnTo>
                  <a:pt x="9370" y="5882"/>
                </a:lnTo>
                <a:cubicBezTo>
                  <a:pt x="9621" y="6001"/>
                  <a:pt x="9823" y="6120"/>
                  <a:pt x="10025" y="6239"/>
                </a:cubicBezTo>
                <a:lnTo>
                  <a:pt x="10085" y="6097"/>
                </a:lnTo>
                <a:cubicBezTo>
                  <a:pt x="9882" y="5977"/>
                  <a:pt x="9668" y="5858"/>
                  <a:pt x="9430" y="5739"/>
                </a:cubicBezTo>
                <a:close/>
                <a:moveTo>
                  <a:pt x="10716" y="6513"/>
                </a:moveTo>
                <a:lnTo>
                  <a:pt x="10633" y="6632"/>
                </a:lnTo>
                <a:cubicBezTo>
                  <a:pt x="10823" y="6787"/>
                  <a:pt x="11002" y="6954"/>
                  <a:pt x="11180" y="7132"/>
                </a:cubicBezTo>
                <a:lnTo>
                  <a:pt x="11287" y="7025"/>
                </a:lnTo>
                <a:cubicBezTo>
                  <a:pt x="11109" y="6847"/>
                  <a:pt x="10918" y="6668"/>
                  <a:pt x="10716" y="6513"/>
                </a:cubicBezTo>
                <a:close/>
                <a:moveTo>
                  <a:pt x="11787" y="7585"/>
                </a:moveTo>
                <a:lnTo>
                  <a:pt x="11668" y="7680"/>
                </a:lnTo>
                <a:cubicBezTo>
                  <a:pt x="11823" y="7871"/>
                  <a:pt x="11966" y="8085"/>
                  <a:pt x="12085" y="8287"/>
                </a:cubicBezTo>
                <a:lnTo>
                  <a:pt x="12228" y="8216"/>
                </a:lnTo>
                <a:cubicBezTo>
                  <a:pt x="12085" y="7990"/>
                  <a:pt x="11942" y="7775"/>
                  <a:pt x="11787" y="7585"/>
                </a:cubicBezTo>
                <a:close/>
                <a:moveTo>
                  <a:pt x="12561" y="8883"/>
                </a:moveTo>
                <a:lnTo>
                  <a:pt x="12430" y="8942"/>
                </a:lnTo>
                <a:cubicBezTo>
                  <a:pt x="12490" y="9097"/>
                  <a:pt x="12549" y="9228"/>
                  <a:pt x="12597" y="9371"/>
                </a:cubicBezTo>
                <a:cubicBezTo>
                  <a:pt x="12621" y="9454"/>
                  <a:pt x="12657" y="9537"/>
                  <a:pt x="12680" y="9633"/>
                </a:cubicBezTo>
                <a:lnTo>
                  <a:pt x="12835" y="9597"/>
                </a:lnTo>
                <a:lnTo>
                  <a:pt x="12740" y="9335"/>
                </a:lnTo>
                <a:lnTo>
                  <a:pt x="12561" y="8883"/>
                </a:lnTo>
                <a:close/>
                <a:moveTo>
                  <a:pt x="10561" y="10549"/>
                </a:moveTo>
                <a:cubicBezTo>
                  <a:pt x="10299" y="10573"/>
                  <a:pt x="10049" y="10668"/>
                  <a:pt x="9847" y="10823"/>
                </a:cubicBezTo>
                <a:lnTo>
                  <a:pt x="9930" y="10942"/>
                </a:lnTo>
                <a:cubicBezTo>
                  <a:pt x="10121" y="10799"/>
                  <a:pt x="10347" y="10728"/>
                  <a:pt x="10573" y="10704"/>
                </a:cubicBezTo>
                <a:lnTo>
                  <a:pt x="10561" y="10549"/>
                </a:lnTo>
                <a:close/>
                <a:moveTo>
                  <a:pt x="12978" y="10323"/>
                </a:moveTo>
                <a:lnTo>
                  <a:pt x="12835" y="10335"/>
                </a:lnTo>
                <a:cubicBezTo>
                  <a:pt x="12847" y="10490"/>
                  <a:pt x="12859" y="10657"/>
                  <a:pt x="12859" y="10799"/>
                </a:cubicBezTo>
                <a:cubicBezTo>
                  <a:pt x="12859" y="10895"/>
                  <a:pt x="12847" y="10978"/>
                  <a:pt x="12847" y="11073"/>
                </a:cubicBezTo>
                <a:lnTo>
                  <a:pt x="13002" y="11085"/>
                </a:lnTo>
                <a:cubicBezTo>
                  <a:pt x="13014" y="11002"/>
                  <a:pt x="13014" y="10907"/>
                  <a:pt x="13014" y="10799"/>
                </a:cubicBezTo>
                <a:cubicBezTo>
                  <a:pt x="13014" y="10657"/>
                  <a:pt x="13002" y="10490"/>
                  <a:pt x="12978" y="10323"/>
                </a:cubicBezTo>
                <a:close/>
                <a:moveTo>
                  <a:pt x="11347" y="10609"/>
                </a:moveTo>
                <a:lnTo>
                  <a:pt x="11299" y="10752"/>
                </a:lnTo>
                <a:cubicBezTo>
                  <a:pt x="11371" y="10776"/>
                  <a:pt x="11454" y="10799"/>
                  <a:pt x="11526" y="10847"/>
                </a:cubicBezTo>
                <a:cubicBezTo>
                  <a:pt x="11656" y="10919"/>
                  <a:pt x="11776" y="11014"/>
                  <a:pt x="11895" y="11121"/>
                </a:cubicBezTo>
                <a:lnTo>
                  <a:pt x="12002" y="11014"/>
                </a:lnTo>
                <a:cubicBezTo>
                  <a:pt x="11883" y="10895"/>
                  <a:pt x="11752" y="10788"/>
                  <a:pt x="11597" y="10716"/>
                </a:cubicBezTo>
                <a:cubicBezTo>
                  <a:pt x="11526" y="10668"/>
                  <a:pt x="11430" y="10633"/>
                  <a:pt x="11347" y="10609"/>
                </a:cubicBezTo>
                <a:close/>
                <a:moveTo>
                  <a:pt x="9370" y="11442"/>
                </a:moveTo>
                <a:cubicBezTo>
                  <a:pt x="9323" y="11561"/>
                  <a:pt x="9311" y="11692"/>
                  <a:pt x="9311" y="11835"/>
                </a:cubicBezTo>
                <a:cubicBezTo>
                  <a:pt x="9311" y="11954"/>
                  <a:pt x="9323" y="12085"/>
                  <a:pt x="9370" y="12216"/>
                </a:cubicBezTo>
                <a:lnTo>
                  <a:pt x="9501" y="12169"/>
                </a:lnTo>
                <a:cubicBezTo>
                  <a:pt x="9454" y="12073"/>
                  <a:pt x="9442" y="11954"/>
                  <a:pt x="9442" y="11835"/>
                </a:cubicBezTo>
                <a:cubicBezTo>
                  <a:pt x="9442" y="11716"/>
                  <a:pt x="9466" y="11597"/>
                  <a:pt x="9501" y="11490"/>
                </a:cubicBezTo>
                <a:lnTo>
                  <a:pt x="9370" y="11442"/>
                </a:lnTo>
                <a:close/>
                <a:moveTo>
                  <a:pt x="12466" y="11621"/>
                </a:moveTo>
                <a:lnTo>
                  <a:pt x="12323" y="11692"/>
                </a:lnTo>
                <a:cubicBezTo>
                  <a:pt x="12407" y="11847"/>
                  <a:pt x="12478" y="12002"/>
                  <a:pt x="12526" y="12169"/>
                </a:cubicBezTo>
                <a:cubicBezTo>
                  <a:pt x="12478" y="12240"/>
                  <a:pt x="12418" y="12335"/>
                  <a:pt x="12359" y="12407"/>
                </a:cubicBezTo>
                <a:lnTo>
                  <a:pt x="12478" y="12502"/>
                </a:lnTo>
                <a:cubicBezTo>
                  <a:pt x="12502" y="12454"/>
                  <a:pt x="12549" y="12407"/>
                  <a:pt x="12585" y="12359"/>
                </a:cubicBezTo>
                <a:lnTo>
                  <a:pt x="12728" y="12335"/>
                </a:lnTo>
                <a:cubicBezTo>
                  <a:pt x="12716" y="12288"/>
                  <a:pt x="12704" y="12228"/>
                  <a:pt x="12680" y="12192"/>
                </a:cubicBezTo>
                <a:cubicBezTo>
                  <a:pt x="12728" y="12097"/>
                  <a:pt x="12776" y="12014"/>
                  <a:pt x="12799" y="11919"/>
                </a:cubicBezTo>
                <a:cubicBezTo>
                  <a:pt x="12823" y="11883"/>
                  <a:pt x="12823" y="11859"/>
                  <a:pt x="12835" y="11823"/>
                </a:cubicBezTo>
                <a:lnTo>
                  <a:pt x="12704" y="11788"/>
                </a:lnTo>
                <a:cubicBezTo>
                  <a:pt x="12680" y="11811"/>
                  <a:pt x="12680" y="11847"/>
                  <a:pt x="12669" y="11871"/>
                </a:cubicBezTo>
                <a:cubicBezTo>
                  <a:pt x="12657" y="11919"/>
                  <a:pt x="12645" y="11942"/>
                  <a:pt x="12621" y="11990"/>
                </a:cubicBezTo>
                <a:cubicBezTo>
                  <a:pt x="12585" y="11859"/>
                  <a:pt x="12526" y="11740"/>
                  <a:pt x="12466" y="11621"/>
                </a:cubicBezTo>
                <a:close/>
                <a:moveTo>
                  <a:pt x="9882" y="12764"/>
                </a:moveTo>
                <a:lnTo>
                  <a:pt x="9787" y="12871"/>
                </a:lnTo>
                <a:cubicBezTo>
                  <a:pt x="9978" y="13050"/>
                  <a:pt x="10204" y="13205"/>
                  <a:pt x="10442" y="13276"/>
                </a:cubicBezTo>
                <a:lnTo>
                  <a:pt x="10478" y="13145"/>
                </a:lnTo>
                <a:cubicBezTo>
                  <a:pt x="10263" y="13062"/>
                  <a:pt x="10061" y="12943"/>
                  <a:pt x="9882" y="12764"/>
                </a:cubicBezTo>
                <a:close/>
                <a:moveTo>
                  <a:pt x="11835" y="12907"/>
                </a:moveTo>
                <a:cubicBezTo>
                  <a:pt x="11633" y="13038"/>
                  <a:pt x="11406" y="13121"/>
                  <a:pt x="11180" y="13169"/>
                </a:cubicBezTo>
                <a:lnTo>
                  <a:pt x="11216" y="13324"/>
                </a:lnTo>
                <a:cubicBezTo>
                  <a:pt x="11454" y="13276"/>
                  <a:pt x="11692" y="13169"/>
                  <a:pt x="11907" y="13026"/>
                </a:cubicBezTo>
                <a:lnTo>
                  <a:pt x="11835" y="12907"/>
                </a:lnTo>
                <a:close/>
                <a:moveTo>
                  <a:pt x="12657" y="13085"/>
                </a:moveTo>
                <a:cubicBezTo>
                  <a:pt x="12657" y="13324"/>
                  <a:pt x="12645" y="13562"/>
                  <a:pt x="12597" y="13812"/>
                </a:cubicBezTo>
                <a:lnTo>
                  <a:pt x="12740" y="13836"/>
                </a:lnTo>
                <a:cubicBezTo>
                  <a:pt x="12788" y="13574"/>
                  <a:pt x="12799" y="13324"/>
                  <a:pt x="12799" y="13097"/>
                </a:cubicBezTo>
                <a:lnTo>
                  <a:pt x="12799" y="13085"/>
                </a:lnTo>
                <a:close/>
                <a:moveTo>
                  <a:pt x="12442" y="14538"/>
                </a:moveTo>
                <a:cubicBezTo>
                  <a:pt x="12383" y="14776"/>
                  <a:pt x="12311" y="15014"/>
                  <a:pt x="12252" y="15252"/>
                </a:cubicBezTo>
                <a:lnTo>
                  <a:pt x="12407" y="15300"/>
                </a:lnTo>
                <a:cubicBezTo>
                  <a:pt x="12466" y="15062"/>
                  <a:pt x="12538" y="14824"/>
                  <a:pt x="12597" y="14574"/>
                </a:cubicBezTo>
                <a:lnTo>
                  <a:pt x="12442" y="14538"/>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
  <p:cSld name="CUSTOM_9">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1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3"/>
          <p:cNvGrpSpPr/>
          <p:nvPr/>
        </p:nvGrpSpPr>
        <p:grpSpPr>
          <a:xfrm rot="-1609825">
            <a:off x="242151" y="4427014"/>
            <a:ext cx="561596" cy="572601"/>
            <a:chOff x="1301600" y="238450"/>
            <a:chExt cx="4846600" cy="4941575"/>
          </a:xfrm>
        </p:grpSpPr>
        <p:sp>
          <p:nvSpPr>
            <p:cNvPr id="222" name="Google Shape;222;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3"/>
          <p:cNvGrpSpPr/>
          <p:nvPr/>
        </p:nvGrpSpPr>
        <p:grpSpPr>
          <a:xfrm>
            <a:off x="351700" y="1436356"/>
            <a:ext cx="8722566" cy="3580273"/>
            <a:chOff x="351700" y="1436356"/>
            <a:chExt cx="8722566" cy="3580273"/>
          </a:xfrm>
        </p:grpSpPr>
        <p:grpSp>
          <p:nvGrpSpPr>
            <p:cNvPr id="226" name="Google Shape;226;p13"/>
            <p:cNvGrpSpPr/>
            <p:nvPr/>
          </p:nvGrpSpPr>
          <p:grpSpPr>
            <a:xfrm>
              <a:off x="351700" y="1436356"/>
              <a:ext cx="8722566" cy="3580273"/>
              <a:chOff x="351700" y="1436356"/>
              <a:chExt cx="8722566" cy="3580273"/>
            </a:xfrm>
          </p:grpSpPr>
          <p:sp>
            <p:nvSpPr>
              <p:cNvPr id="227" name="Google Shape;227;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3" name="Google Shape;233;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6" name="Google Shape;236;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9" name="Google Shape;239;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42" name="Google Shape;242;p13"/>
          <p:cNvGrpSpPr/>
          <p:nvPr/>
        </p:nvGrpSpPr>
        <p:grpSpPr>
          <a:xfrm rot="6317172">
            <a:off x="8201240" y="3504887"/>
            <a:ext cx="1463286" cy="786775"/>
            <a:chOff x="230900" y="984000"/>
            <a:chExt cx="6963575" cy="3744150"/>
          </a:xfrm>
        </p:grpSpPr>
        <p:sp>
          <p:nvSpPr>
            <p:cNvPr id="243" name="Google Shape;243;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3"/>
          <p:cNvGrpSpPr/>
          <p:nvPr/>
        </p:nvGrpSpPr>
        <p:grpSpPr>
          <a:xfrm>
            <a:off x="83191" y="114433"/>
            <a:ext cx="1006497" cy="936290"/>
            <a:chOff x="920750" y="240450"/>
            <a:chExt cx="5619750" cy="5227750"/>
          </a:xfrm>
        </p:grpSpPr>
        <p:sp>
          <p:nvSpPr>
            <p:cNvPr id="253" name="Google Shape;253;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1">
  <p:cSld name="CUSTOM_10">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1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80" name="Google Shape;280;p14"/>
          <p:cNvGrpSpPr/>
          <p:nvPr/>
        </p:nvGrpSpPr>
        <p:grpSpPr>
          <a:xfrm flipH="1">
            <a:off x="7971813" y="67672"/>
            <a:ext cx="1433776" cy="1616271"/>
            <a:chOff x="1462300" y="238775"/>
            <a:chExt cx="4518675" cy="5093825"/>
          </a:xfrm>
        </p:grpSpPr>
        <p:sp>
          <p:nvSpPr>
            <p:cNvPr id="281" name="Google Shape;281;p14"/>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14"/>
          <p:cNvGrpSpPr/>
          <p:nvPr/>
        </p:nvGrpSpPr>
        <p:grpSpPr>
          <a:xfrm rot="1283753">
            <a:off x="-26729" y="4445212"/>
            <a:ext cx="1249448" cy="742283"/>
            <a:chOff x="228650" y="628000"/>
            <a:chExt cx="6803150" cy="4041675"/>
          </a:xfrm>
        </p:grpSpPr>
        <p:sp>
          <p:nvSpPr>
            <p:cNvPr id="299" name="Google Shape;299;p14"/>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4"/>
          <p:cNvGrpSpPr/>
          <p:nvPr/>
        </p:nvGrpSpPr>
        <p:grpSpPr>
          <a:xfrm>
            <a:off x="331822" y="339994"/>
            <a:ext cx="8733060" cy="4721185"/>
            <a:chOff x="331822" y="339994"/>
            <a:chExt cx="8733060" cy="4721185"/>
          </a:xfrm>
        </p:grpSpPr>
        <p:sp>
          <p:nvSpPr>
            <p:cNvPr id="304" name="Google Shape;304;p14"/>
            <p:cNvSpPr/>
            <p:nvPr/>
          </p:nvSpPr>
          <p:spPr>
            <a:xfrm>
              <a:off x="331822" y="1485892"/>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323225" y="731224"/>
              <a:ext cx="421522" cy="519897"/>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4190" y="3399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958176" y="403665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024348" y="407326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4"/>
          <p:cNvSpPr txBox="1">
            <a:spLocks noGrp="1"/>
          </p:cNvSpPr>
          <p:nvPr>
            <p:ph type="title" idx="2"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0" name="Google Shape;310;p14"/>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 name="Google Shape;311;p14"/>
          <p:cNvSpPr txBox="1">
            <a:spLocks noGrp="1"/>
          </p:cNvSpPr>
          <p:nvPr>
            <p:ph type="subTitle" idx="3"/>
          </p:nvPr>
        </p:nvSpPr>
        <p:spPr>
          <a:xfrm>
            <a:off x="2879975" y="13984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14"/>
          <p:cNvSpPr txBox="1">
            <a:spLocks noGrp="1"/>
          </p:cNvSpPr>
          <p:nvPr>
            <p:ph type="title" idx="4"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3" name="Google Shape;313;p14"/>
          <p:cNvSpPr txBox="1">
            <a:spLocks noGrp="1"/>
          </p:cNvSpPr>
          <p:nvPr>
            <p:ph type="subTitle" idx="5"/>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 name="Google Shape;314;p14"/>
          <p:cNvSpPr txBox="1">
            <a:spLocks noGrp="1"/>
          </p:cNvSpPr>
          <p:nvPr>
            <p:ph type="subTitle" idx="6"/>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14"/>
          <p:cNvSpPr txBox="1">
            <a:spLocks noGrp="1"/>
          </p:cNvSpPr>
          <p:nvPr>
            <p:ph type="title" idx="7"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6" name="Google Shape;316;p14"/>
          <p:cNvSpPr txBox="1">
            <a:spLocks noGrp="1"/>
          </p:cNvSpPr>
          <p:nvPr>
            <p:ph type="subTitle" idx="8"/>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 name="Google Shape;317;p14"/>
          <p:cNvSpPr txBox="1">
            <a:spLocks noGrp="1"/>
          </p:cNvSpPr>
          <p:nvPr>
            <p:ph type="subTitle" idx="9"/>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1">
  <p:cSld name="CUSTOM">
    <p:bg>
      <p:bgPr>
        <a:blipFill>
          <a:blip r:embed="rId2">
            <a:alphaModFix/>
          </a:blip>
          <a:stretch>
            <a:fillRect/>
          </a:stretch>
        </a:blipFill>
        <a:effectLst/>
      </p:bgPr>
    </p:bg>
    <p:spTree>
      <p:nvGrpSpPr>
        <p:cNvPr id="1" name="Shape 318"/>
        <p:cNvGrpSpPr/>
        <p:nvPr/>
      </p:nvGrpSpPr>
      <p:grpSpPr>
        <a:xfrm>
          <a:off x="0" y="0"/>
          <a:ext cx="0" cy="0"/>
          <a:chOff x="0" y="0"/>
          <a:chExt cx="0" cy="0"/>
        </a:xfrm>
      </p:grpSpPr>
      <p:sp>
        <p:nvSpPr>
          <p:cNvPr id="319" name="Google Shape;319;p1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5"/>
          <p:cNvGrpSpPr/>
          <p:nvPr/>
        </p:nvGrpSpPr>
        <p:grpSpPr>
          <a:xfrm rot="6317172">
            <a:off x="7814940" y="342937"/>
            <a:ext cx="1463286" cy="786775"/>
            <a:chOff x="230900" y="984000"/>
            <a:chExt cx="6963575" cy="3744150"/>
          </a:xfrm>
        </p:grpSpPr>
        <p:sp>
          <p:nvSpPr>
            <p:cNvPr id="321" name="Google Shape;321;p15"/>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5"/>
          <p:cNvGrpSpPr/>
          <p:nvPr/>
        </p:nvGrpSpPr>
        <p:grpSpPr>
          <a:xfrm rot="-1609825">
            <a:off x="242151" y="4427014"/>
            <a:ext cx="561596" cy="572601"/>
            <a:chOff x="1301600" y="238450"/>
            <a:chExt cx="4846600" cy="4941575"/>
          </a:xfrm>
        </p:grpSpPr>
        <p:sp>
          <p:nvSpPr>
            <p:cNvPr id="331" name="Google Shape;331;p15"/>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5"/>
          <p:cNvSpPr txBox="1">
            <a:spLocks noGrp="1"/>
          </p:cNvSpPr>
          <p:nvPr>
            <p:ph type="title"/>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5" name="Google Shape;335;p1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15"/>
          <p:cNvSpPr txBox="1">
            <a:spLocks noGrp="1"/>
          </p:cNvSpPr>
          <p:nvPr>
            <p:ph type="title" idx="2"/>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1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15"/>
          <p:cNvSpPr txBox="1">
            <a:spLocks noGrp="1"/>
          </p:cNvSpPr>
          <p:nvPr>
            <p:ph type="title" idx="4"/>
          </p:nvPr>
        </p:nvSpPr>
        <p:spPr>
          <a:xfrm>
            <a:off x="720000"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15"/>
          <p:cNvSpPr txBox="1">
            <a:spLocks noGrp="1"/>
          </p:cNvSpPr>
          <p:nvPr>
            <p:ph type="subTitle" idx="5"/>
          </p:nvPr>
        </p:nvSpPr>
        <p:spPr>
          <a:xfrm>
            <a:off x="720000"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5"/>
          <p:cNvSpPr txBox="1">
            <a:spLocks noGrp="1"/>
          </p:cNvSpPr>
          <p:nvPr>
            <p:ph type="title" idx="6"/>
          </p:nvPr>
        </p:nvSpPr>
        <p:spPr>
          <a:xfrm>
            <a:off x="3419269"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15"/>
          <p:cNvSpPr txBox="1">
            <a:spLocks noGrp="1"/>
          </p:cNvSpPr>
          <p:nvPr>
            <p:ph type="subTitle" idx="7"/>
          </p:nvPr>
        </p:nvSpPr>
        <p:spPr>
          <a:xfrm>
            <a:off x="3419269"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5"/>
          <p:cNvSpPr txBox="1">
            <a:spLocks noGrp="1"/>
          </p:cNvSpPr>
          <p:nvPr>
            <p:ph type="title" idx="8"/>
          </p:nvPr>
        </p:nvSpPr>
        <p:spPr>
          <a:xfrm>
            <a:off x="6118548"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3" name="Google Shape;343;p15"/>
          <p:cNvSpPr txBox="1">
            <a:spLocks noGrp="1"/>
          </p:cNvSpPr>
          <p:nvPr>
            <p:ph type="subTitle" idx="9"/>
          </p:nvPr>
        </p:nvSpPr>
        <p:spPr>
          <a:xfrm>
            <a:off x="611854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15"/>
          <p:cNvSpPr txBox="1">
            <a:spLocks noGrp="1"/>
          </p:cNvSpPr>
          <p:nvPr>
            <p:ph type="title" idx="13"/>
          </p:nvPr>
        </p:nvSpPr>
        <p:spPr>
          <a:xfrm>
            <a:off x="6118548"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5" name="Google Shape;345;p15"/>
          <p:cNvSpPr txBox="1">
            <a:spLocks noGrp="1"/>
          </p:cNvSpPr>
          <p:nvPr>
            <p:ph type="subTitle" idx="14"/>
          </p:nvPr>
        </p:nvSpPr>
        <p:spPr>
          <a:xfrm>
            <a:off x="6118548"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15"/>
          <p:cNvSpPr txBox="1">
            <a:spLocks noGrp="1"/>
          </p:cNvSpPr>
          <p:nvPr>
            <p:ph type="title" idx="15" hasCustomPrompt="1"/>
          </p:nvPr>
        </p:nvSpPr>
        <p:spPr>
          <a:xfrm>
            <a:off x="1523700" y="1396375"/>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7" name="Google Shape;347;p15"/>
          <p:cNvSpPr txBox="1">
            <a:spLocks noGrp="1"/>
          </p:cNvSpPr>
          <p:nvPr>
            <p:ph type="title" idx="16" hasCustomPrompt="1"/>
          </p:nvPr>
        </p:nvSpPr>
        <p:spPr>
          <a:xfrm>
            <a:off x="4222969" y="139653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8" name="Google Shape;348;p15"/>
          <p:cNvSpPr txBox="1">
            <a:spLocks noGrp="1"/>
          </p:cNvSpPr>
          <p:nvPr>
            <p:ph type="title" idx="17" hasCustomPrompt="1"/>
          </p:nvPr>
        </p:nvSpPr>
        <p:spPr>
          <a:xfrm>
            <a:off x="6922248" y="139638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9" name="Google Shape;349;p15"/>
          <p:cNvSpPr txBox="1">
            <a:spLocks noGrp="1"/>
          </p:cNvSpPr>
          <p:nvPr>
            <p:ph type="title" idx="18" hasCustomPrompt="1"/>
          </p:nvPr>
        </p:nvSpPr>
        <p:spPr>
          <a:xfrm>
            <a:off x="1523700"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 name="Google Shape;350;p15"/>
          <p:cNvSpPr txBox="1">
            <a:spLocks noGrp="1"/>
          </p:cNvSpPr>
          <p:nvPr>
            <p:ph type="title" idx="19" hasCustomPrompt="1"/>
          </p:nvPr>
        </p:nvSpPr>
        <p:spPr>
          <a:xfrm>
            <a:off x="4222969"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1" name="Google Shape;351;p15"/>
          <p:cNvSpPr txBox="1">
            <a:spLocks noGrp="1"/>
          </p:cNvSpPr>
          <p:nvPr>
            <p:ph type="title" idx="20" hasCustomPrompt="1"/>
          </p:nvPr>
        </p:nvSpPr>
        <p:spPr>
          <a:xfrm>
            <a:off x="6922248" y="31620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2" name="Google Shape;352;p15"/>
          <p:cNvSpPr txBox="1">
            <a:spLocks noGrp="1"/>
          </p:cNvSpPr>
          <p:nvPr>
            <p:ph type="title" idx="21"/>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3" name="Google Shape;353;p15"/>
          <p:cNvGrpSpPr/>
          <p:nvPr/>
        </p:nvGrpSpPr>
        <p:grpSpPr>
          <a:xfrm>
            <a:off x="-205450" y="1436356"/>
            <a:ext cx="9279716" cy="3580273"/>
            <a:chOff x="-205450" y="1436356"/>
            <a:chExt cx="9279716" cy="3580273"/>
          </a:xfrm>
        </p:grpSpPr>
        <p:grpSp>
          <p:nvGrpSpPr>
            <p:cNvPr id="354" name="Google Shape;354;p15"/>
            <p:cNvGrpSpPr/>
            <p:nvPr/>
          </p:nvGrpSpPr>
          <p:grpSpPr>
            <a:xfrm>
              <a:off x="-205450" y="1436356"/>
              <a:ext cx="9279716" cy="3580273"/>
              <a:chOff x="-205450" y="1436356"/>
              <a:chExt cx="9279716" cy="3580273"/>
            </a:xfrm>
          </p:grpSpPr>
          <p:sp>
            <p:nvSpPr>
              <p:cNvPr id="355" name="Google Shape;355;p15"/>
              <p:cNvSpPr/>
              <p:nvPr/>
            </p:nvSpPr>
            <p:spPr>
              <a:xfrm>
                <a:off x="-205450" y="183525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rot="-9935296">
                <a:off x="3127956" y="3403871"/>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5"/>
            <p:cNvSpPr/>
            <p:nvPr/>
          </p:nvSpPr>
          <p:spPr>
            <a:xfrm>
              <a:off x="5885742" y="18764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5"/>
          <p:cNvGrpSpPr/>
          <p:nvPr/>
        </p:nvGrpSpPr>
        <p:grpSpPr>
          <a:xfrm>
            <a:off x="83191" y="114433"/>
            <a:ext cx="1006497" cy="936290"/>
            <a:chOff x="920750" y="240450"/>
            <a:chExt cx="5619750" cy="5227750"/>
          </a:xfrm>
        </p:grpSpPr>
        <p:sp>
          <p:nvSpPr>
            <p:cNvPr id="361" name="Google Shape;361;p15"/>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432"/>
        <p:cNvGrpSpPr/>
        <p:nvPr/>
      </p:nvGrpSpPr>
      <p:grpSpPr>
        <a:xfrm>
          <a:off x="0" y="0"/>
          <a:ext cx="0" cy="0"/>
          <a:chOff x="0" y="0"/>
          <a:chExt cx="0" cy="0"/>
        </a:xfrm>
      </p:grpSpPr>
      <p:sp>
        <p:nvSpPr>
          <p:cNvPr id="433" name="Google Shape;433;p1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7"/>
          <p:cNvGrpSpPr/>
          <p:nvPr/>
        </p:nvGrpSpPr>
        <p:grpSpPr>
          <a:xfrm>
            <a:off x="112047" y="1638763"/>
            <a:ext cx="8999703" cy="3844049"/>
            <a:chOff x="112047" y="1638763"/>
            <a:chExt cx="8999703" cy="3844049"/>
          </a:xfrm>
        </p:grpSpPr>
        <p:sp>
          <p:nvSpPr>
            <p:cNvPr id="435" name="Google Shape;435;p17"/>
            <p:cNvSpPr/>
            <p:nvPr/>
          </p:nvSpPr>
          <p:spPr>
            <a:xfrm>
              <a:off x="8551375" y="1638763"/>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8300695" y="4486041"/>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303509" y="309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112047" y="20486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7"/>
          <p:cNvGrpSpPr/>
          <p:nvPr/>
        </p:nvGrpSpPr>
        <p:grpSpPr>
          <a:xfrm>
            <a:off x="8311069" y="4394678"/>
            <a:ext cx="994696" cy="925312"/>
            <a:chOff x="920750" y="240450"/>
            <a:chExt cx="5619750" cy="5227750"/>
          </a:xfrm>
        </p:grpSpPr>
        <p:sp>
          <p:nvSpPr>
            <p:cNvPr id="443" name="Google Shape;443;p17"/>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7"/>
          <p:cNvGrpSpPr/>
          <p:nvPr/>
        </p:nvGrpSpPr>
        <p:grpSpPr>
          <a:xfrm rot="661379">
            <a:off x="240903" y="4374874"/>
            <a:ext cx="1038960" cy="590047"/>
            <a:chOff x="228650" y="628000"/>
            <a:chExt cx="6803150" cy="4041675"/>
          </a:xfrm>
        </p:grpSpPr>
        <p:sp>
          <p:nvSpPr>
            <p:cNvPr id="468" name="Google Shape;468;p17"/>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7"/>
          <p:cNvSpPr txBox="1">
            <a:spLocks noGrp="1"/>
          </p:cNvSpPr>
          <p:nvPr>
            <p:ph type="title"/>
          </p:nvPr>
        </p:nvSpPr>
        <p:spPr>
          <a:xfrm>
            <a:off x="2425000"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3" name="Google Shape;473;p17"/>
          <p:cNvSpPr txBox="1">
            <a:spLocks noGrp="1"/>
          </p:cNvSpPr>
          <p:nvPr>
            <p:ph type="subTitle" idx="1"/>
          </p:nvPr>
        </p:nvSpPr>
        <p:spPr>
          <a:xfrm>
            <a:off x="2425000"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17"/>
          <p:cNvSpPr txBox="1">
            <a:spLocks noGrp="1"/>
          </p:cNvSpPr>
          <p:nvPr>
            <p:ph type="title" idx="2"/>
          </p:nvPr>
        </p:nvSpPr>
        <p:spPr>
          <a:xfrm>
            <a:off x="4740958"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5" name="Google Shape;475;p17"/>
          <p:cNvSpPr txBox="1">
            <a:spLocks noGrp="1"/>
          </p:cNvSpPr>
          <p:nvPr>
            <p:ph type="subTitle" idx="3"/>
          </p:nvPr>
        </p:nvSpPr>
        <p:spPr>
          <a:xfrm>
            <a:off x="4740958"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17"/>
          <p:cNvSpPr txBox="1">
            <a:spLocks noGrp="1"/>
          </p:cNvSpPr>
          <p:nvPr>
            <p:ph type="title" idx="4"/>
          </p:nvPr>
        </p:nvSpPr>
        <p:spPr>
          <a:xfrm>
            <a:off x="2425000"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7" name="Google Shape;477;p17"/>
          <p:cNvSpPr txBox="1">
            <a:spLocks noGrp="1"/>
          </p:cNvSpPr>
          <p:nvPr>
            <p:ph type="subTitle" idx="5"/>
          </p:nvPr>
        </p:nvSpPr>
        <p:spPr>
          <a:xfrm>
            <a:off x="2425000"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8" name="Google Shape;478;p17"/>
          <p:cNvSpPr txBox="1">
            <a:spLocks noGrp="1"/>
          </p:cNvSpPr>
          <p:nvPr>
            <p:ph type="subTitle" idx="6"/>
          </p:nvPr>
        </p:nvSpPr>
        <p:spPr>
          <a:xfrm>
            <a:off x="4740958"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17"/>
          <p:cNvSpPr txBox="1">
            <a:spLocks noGrp="1"/>
          </p:cNvSpPr>
          <p:nvPr>
            <p:ph type="title" idx="7"/>
          </p:nvPr>
        </p:nvSpPr>
        <p:spPr>
          <a:xfrm>
            <a:off x="4740958"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0" name="Google Shape;480;p17"/>
          <p:cNvSpPr txBox="1">
            <a:spLocks noGrp="1"/>
          </p:cNvSpPr>
          <p:nvPr>
            <p:ph type="title" idx="8"/>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CUSTOM_4">
    <p:bg>
      <p:bgPr>
        <a:blipFill>
          <a:blip r:embed="rId2">
            <a:alphaModFix/>
          </a:blip>
          <a:stretch>
            <a:fillRect/>
          </a:stretch>
        </a:blipFill>
        <a:effectLst/>
      </p:bgPr>
    </p:bg>
    <p:spTree>
      <p:nvGrpSpPr>
        <p:cNvPr id="1" name="Shape 481"/>
        <p:cNvGrpSpPr/>
        <p:nvPr/>
      </p:nvGrpSpPr>
      <p:grpSpPr>
        <a:xfrm>
          <a:off x="0" y="0"/>
          <a:ext cx="0" cy="0"/>
          <a:chOff x="0" y="0"/>
          <a:chExt cx="0" cy="0"/>
        </a:xfrm>
      </p:grpSpPr>
      <p:sp>
        <p:nvSpPr>
          <p:cNvPr id="482" name="Google Shape;482;p1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18"/>
          <p:cNvGrpSpPr/>
          <p:nvPr/>
        </p:nvGrpSpPr>
        <p:grpSpPr>
          <a:xfrm>
            <a:off x="820561" y="497548"/>
            <a:ext cx="8323428" cy="4683753"/>
            <a:chOff x="820561" y="497548"/>
            <a:chExt cx="8323428" cy="4683753"/>
          </a:xfrm>
        </p:grpSpPr>
        <p:sp>
          <p:nvSpPr>
            <p:cNvPr id="484" name="Google Shape;484;p18"/>
            <p:cNvSpPr/>
            <p:nvPr/>
          </p:nvSpPr>
          <p:spPr>
            <a:xfrm>
              <a:off x="8478000" y="1530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820561" y="497548"/>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2844455" y="45257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186412" y="42803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18"/>
          <p:cNvSpPr txBox="1">
            <a:spLocks noGrp="1"/>
          </p:cNvSpPr>
          <p:nvPr>
            <p:ph type="title"/>
          </p:nvPr>
        </p:nvSpPr>
        <p:spPr>
          <a:xfrm>
            <a:off x="869249" y="1865075"/>
            <a:ext cx="19848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0" name="Google Shape;490;p18"/>
          <p:cNvSpPr txBox="1">
            <a:spLocks noGrp="1"/>
          </p:cNvSpPr>
          <p:nvPr>
            <p:ph type="subTitle" idx="1"/>
          </p:nvPr>
        </p:nvSpPr>
        <p:spPr>
          <a:xfrm>
            <a:off x="8590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8"/>
          <p:cNvSpPr txBox="1">
            <a:spLocks noGrp="1"/>
          </p:cNvSpPr>
          <p:nvPr>
            <p:ph type="title" idx="2"/>
          </p:nvPr>
        </p:nvSpPr>
        <p:spPr>
          <a:xfrm>
            <a:off x="3759148"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2" name="Google Shape;492;p18"/>
          <p:cNvSpPr txBox="1">
            <a:spLocks noGrp="1"/>
          </p:cNvSpPr>
          <p:nvPr>
            <p:ph type="subTitle" idx="3"/>
          </p:nvPr>
        </p:nvSpPr>
        <p:spPr>
          <a:xfrm>
            <a:off x="3578998"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8"/>
          <p:cNvSpPr txBox="1">
            <a:spLocks noGrp="1"/>
          </p:cNvSpPr>
          <p:nvPr>
            <p:ph type="title" idx="4"/>
          </p:nvPr>
        </p:nvSpPr>
        <p:spPr>
          <a:xfrm>
            <a:off x="10295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4" name="Google Shape;494;p18"/>
          <p:cNvSpPr txBox="1">
            <a:spLocks noGrp="1"/>
          </p:cNvSpPr>
          <p:nvPr>
            <p:ph type="subTitle" idx="5"/>
          </p:nvPr>
        </p:nvSpPr>
        <p:spPr>
          <a:xfrm>
            <a:off x="8686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8"/>
          <p:cNvSpPr txBox="1">
            <a:spLocks noGrp="1"/>
          </p:cNvSpPr>
          <p:nvPr>
            <p:ph type="subTitle" idx="6"/>
          </p:nvPr>
        </p:nvSpPr>
        <p:spPr>
          <a:xfrm>
            <a:off x="3588598"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8"/>
          <p:cNvSpPr txBox="1">
            <a:spLocks noGrp="1"/>
          </p:cNvSpPr>
          <p:nvPr>
            <p:ph type="title" idx="7"/>
          </p:nvPr>
        </p:nvSpPr>
        <p:spPr>
          <a:xfrm>
            <a:off x="6479099"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7" name="Google Shape;497;p18"/>
          <p:cNvSpPr txBox="1">
            <a:spLocks noGrp="1"/>
          </p:cNvSpPr>
          <p:nvPr>
            <p:ph type="subTitle" idx="8"/>
          </p:nvPr>
        </p:nvSpPr>
        <p:spPr>
          <a:xfrm>
            <a:off x="63085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8"/>
          <p:cNvSpPr txBox="1">
            <a:spLocks noGrp="1"/>
          </p:cNvSpPr>
          <p:nvPr>
            <p:ph type="title" idx="9"/>
          </p:nvPr>
        </p:nvSpPr>
        <p:spPr>
          <a:xfrm>
            <a:off x="3749548"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9" name="Google Shape;499;p18"/>
          <p:cNvSpPr txBox="1">
            <a:spLocks noGrp="1"/>
          </p:cNvSpPr>
          <p:nvPr>
            <p:ph type="title" idx="13"/>
          </p:nvPr>
        </p:nvSpPr>
        <p:spPr>
          <a:xfrm>
            <a:off x="64694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00" name="Google Shape;500;p18"/>
          <p:cNvSpPr txBox="1">
            <a:spLocks noGrp="1"/>
          </p:cNvSpPr>
          <p:nvPr>
            <p:ph type="subTitle" idx="14"/>
          </p:nvPr>
        </p:nvSpPr>
        <p:spPr>
          <a:xfrm>
            <a:off x="62989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18"/>
          <p:cNvSpPr txBox="1">
            <a:spLocks noGrp="1"/>
          </p:cNvSpPr>
          <p:nvPr>
            <p:ph type="title" idx="15"/>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2" name="Google Shape;502;p18"/>
          <p:cNvGrpSpPr/>
          <p:nvPr/>
        </p:nvGrpSpPr>
        <p:grpSpPr>
          <a:xfrm>
            <a:off x="9" y="-29250"/>
            <a:ext cx="9046108" cy="5146743"/>
            <a:chOff x="9" y="-29250"/>
            <a:chExt cx="9046108" cy="5146743"/>
          </a:xfrm>
        </p:grpSpPr>
        <p:grpSp>
          <p:nvGrpSpPr>
            <p:cNvPr id="503" name="Google Shape;503;p18"/>
            <p:cNvGrpSpPr/>
            <p:nvPr/>
          </p:nvGrpSpPr>
          <p:grpSpPr>
            <a:xfrm rot="-1432388">
              <a:off x="274125" y="3650721"/>
              <a:ext cx="420291" cy="1443472"/>
              <a:chOff x="3054050" y="236475"/>
              <a:chExt cx="1501300" cy="5156150"/>
            </a:xfrm>
          </p:grpSpPr>
          <p:sp>
            <p:nvSpPr>
              <p:cNvPr id="504" name="Google Shape;504;p18"/>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18"/>
            <p:cNvGrpSpPr/>
            <p:nvPr/>
          </p:nvGrpSpPr>
          <p:grpSpPr>
            <a:xfrm rot="702686" flipH="1">
              <a:off x="7845078" y="66019"/>
              <a:ext cx="1076181" cy="1340606"/>
              <a:chOff x="1728250" y="237500"/>
              <a:chExt cx="4090750" cy="5095875"/>
            </a:xfrm>
          </p:grpSpPr>
          <p:sp>
            <p:nvSpPr>
              <p:cNvPr id="514" name="Google Shape;514;p18"/>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78"/>
        <p:cNvGrpSpPr/>
        <p:nvPr/>
      </p:nvGrpSpPr>
      <p:grpSpPr>
        <a:xfrm>
          <a:off x="0" y="0"/>
          <a:ext cx="0" cy="0"/>
          <a:chOff x="0" y="0"/>
          <a:chExt cx="0" cy="0"/>
        </a:xfrm>
      </p:grpSpPr>
      <p:sp>
        <p:nvSpPr>
          <p:cNvPr id="579" name="Google Shape;579;p2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20"/>
          <p:cNvGrpSpPr/>
          <p:nvPr/>
        </p:nvGrpSpPr>
        <p:grpSpPr>
          <a:xfrm>
            <a:off x="165172" y="430866"/>
            <a:ext cx="8827941" cy="4486054"/>
            <a:chOff x="165172" y="430866"/>
            <a:chExt cx="8827941" cy="4486054"/>
          </a:xfrm>
        </p:grpSpPr>
        <p:sp>
          <p:nvSpPr>
            <p:cNvPr id="581" name="Google Shape;581;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586" name="Google Shape;586;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587" name="Google Shape;587;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7">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2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21"/>
          <p:cNvGrpSpPr/>
          <p:nvPr/>
        </p:nvGrpSpPr>
        <p:grpSpPr>
          <a:xfrm rot="-814160">
            <a:off x="7611682" y="115004"/>
            <a:ext cx="1084406" cy="874180"/>
            <a:chOff x="750100" y="236175"/>
            <a:chExt cx="6175375" cy="4978200"/>
          </a:xfrm>
        </p:grpSpPr>
        <p:sp>
          <p:nvSpPr>
            <p:cNvPr id="591" name="Google Shape;591;p2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348016" y="3827454"/>
            <a:ext cx="1113263" cy="1020664"/>
            <a:chOff x="828075" y="238325"/>
            <a:chExt cx="5656825" cy="5186300"/>
          </a:xfrm>
        </p:grpSpPr>
        <p:sp>
          <p:nvSpPr>
            <p:cNvPr id="598" name="Google Shape;598;p21"/>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1"/>
          <p:cNvGrpSpPr/>
          <p:nvPr/>
        </p:nvGrpSpPr>
        <p:grpSpPr>
          <a:xfrm>
            <a:off x="274600" y="357975"/>
            <a:ext cx="8508904" cy="4675339"/>
            <a:chOff x="274600" y="357975"/>
            <a:chExt cx="8508904" cy="4675339"/>
          </a:xfrm>
        </p:grpSpPr>
        <p:sp>
          <p:nvSpPr>
            <p:cNvPr id="602" name="Google Shape;602;p21"/>
            <p:cNvSpPr/>
            <p:nvPr/>
          </p:nvSpPr>
          <p:spPr>
            <a:xfrm>
              <a:off x="274600" y="35797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1613300" y="6467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8430776" y="46085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5701780" y="39097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7207459" y="40610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8002647" y="32924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21"/>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9" name="Google Shape;609;p21"/>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CUSTOM_11">
    <p:bg>
      <p:bgPr>
        <a:blipFill>
          <a:blip r:embed="rId2">
            <a:alphaModFix/>
          </a:blip>
          <a:stretch>
            <a:fillRect/>
          </a:stretch>
        </a:blipFill>
        <a:effectLst/>
      </p:bgPr>
    </p:bg>
    <p:spTree>
      <p:nvGrpSpPr>
        <p:cNvPr id="1" name="Shape 641"/>
        <p:cNvGrpSpPr/>
        <p:nvPr/>
      </p:nvGrpSpPr>
      <p:grpSpPr>
        <a:xfrm>
          <a:off x="0" y="0"/>
          <a:ext cx="0" cy="0"/>
          <a:chOff x="0" y="0"/>
          <a:chExt cx="0" cy="0"/>
        </a:xfrm>
      </p:grpSpPr>
      <p:sp>
        <p:nvSpPr>
          <p:cNvPr id="642" name="Google Shape;642;p2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3"/>
          <p:cNvGrpSpPr/>
          <p:nvPr/>
        </p:nvGrpSpPr>
        <p:grpSpPr>
          <a:xfrm>
            <a:off x="41555" y="38219"/>
            <a:ext cx="9057874" cy="5175451"/>
            <a:chOff x="41555" y="38219"/>
            <a:chExt cx="9057874" cy="5175451"/>
          </a:xfrm>
        </p:grpSpPr>
        <p:grpSp>
          <p:nvGrpSpPr>
            <p:cNvPr id="644" name="Google Shape;644;p23"/>
            <p:cNvGrpSpPr/>
            <p:nvPr/>
          </p:nvGrpSpPr>
          <p:grpSpPr>
            <a:xfrm>
              <a:off x="41555" y="38219"/>
              <a:ext cx="9057874" cy="5175451"/>
              <a:chOff x="41555" y="38219"/>
              <a:chExt cx="9057874" cy="5175451"/>
            </a:xfrm>
          </p:grpSpPr>
          <p:grpSp>
            <p:nvGrpSpPr>
              <p:cNvPr id="645" name="Google Shape;645;p23"/>
              <p:cNvGrpSpPr/>
              <p:nvPr/>
            </p:nvGrpSpPr>
            <p:grpSpPr>
              <a:xfrm>
                <a:off x="1225762" y="38219"/>
                <a:ext cx="7873668" cy="5175451"/>
                <a:chOff x="1225762" y="38219"/>
                <a:chExt cx="7873668" cy="5175451"/>
              </a:xfrm>
            </p:grpSpPr>
            <p:sp>
              <p:nvSpPr>
                <p:cNvPr id="646" name="Google Shape;646;p23"/>
                <p:cNvSpPr/>
                <p:nvPr/>
              </p:nvSpPr>
              <p:spPr>
                <a:xfrm>
                  <a:off x="2162090" y="382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710097" y="2388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rot="-1427762" flipH="1">
                  <a:off x="78045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23"/>
              <p:cNvSpPr/>
              <p:nvPr/>
            </p:nvSpPr>
            <p:spPr>
              <a:xfrm>
                <a:off x="41555" y="37935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23"/>
            <p:cNvSpPr/>
            <p:nvPr/>
          </p:nvSpPr>
          <p:spPr>
            <a:xfrm rot="10800000">
              <a:off x="5457494" y="1382082"/>
              <a:ext cx="237578" cy="271992"/>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23"/>
          <p:cNvGrpSpPr/>
          <p:nvPr/>
        </p:nvGrpSpPr>
        <p:grpSpPr>
          <a:xfrm rot="2192613" flipH="1">
            <a:off x="467817" y="-16947"/>
            <a:ext cx="580610" cy="1359841"/>
            <a:chOff x="2672050" y="238125"/>
            <a:chExt cx="2175675" cy="5095625"/>
          </a:xfrm>
        </p:grpSpPr>
        <p:sp>
          <p:nvSpPr>
            <p:cNvPr id="654" name="Google Shape;654;p23"/>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23"/>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24"/>
          <p:cNvGrpSpPr/>
          <p:nvPr/>
        </p:nvGrpSpPr>
        <p:grpSpPr>
          <a:xfrm>
            <a:off x="-3" y="286494"/>
            <a:ext cx="9033265" cy="4898552"/>
            <a:chOff x="-3" y="286494"/>
            <a:chExt cx="9033265" cy="4898552"/>
          </a:xfrm>
        </p:grpSpPr>
        <p:grpSp>
          <p:nvGrpSpPr>
            <p:cNvPr id="661" name="Google Shape;661;p24"/>
            <p:cNvGrpSpPr/>
            <p:nvPr/>
          </p:nvGrpSpPr>
          <p:grpSpPr>
            <a:xfrm flipH="1">
              <a:off x="-3" y="1129131"/>
              <a:ext cx="8750583" cy="4055914"/>
              <a:chOff x="510447" y="1157756"/>
              <a:chExt cx="8750583" cy="4055914"/>
            </a:xfrm>
          </p:grpSpPr>
          <p:sp>
            <p:nvSpPr>
              <p:cNvPr id="662" name="Google Shape;662;p24"/>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24"/>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2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1" name="Google Shape;671;p24"/>
          <p:cNvGrpSpPr/>
          <p:nvPr/>
        </p:nvGrpSpPr>
        <p:grpSpPr>
          <a:xfrm>
            <a:off x="-145391" y="4357671"/>
            <a:ext cx="902357" cy="785831"/>
            <a:chOff x="801950" y="234000"/>
            <a:chExt cx="5754825" cy="5011675"/>
          </a:xfrm>
        </p:grpSpPr>
        <p:sp>
          <p:nvSpPr>
            <p:cNvPr id="672" name="Google Shape;672;p24"/>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81"/>
        <p:cNvGrpSpPr/>
        <p:nvPr/>
      </p:nvGrpSpPr>
      <p:grpSpPr>
        <a:xfrm>
          <a:off x="0" y="0"/>
          <a:ext cx="0" cy="0"/>
          <a:chOff x="0" y="0"/>
          <a:chExt cx="0" cy="0"/>
        </a:xfrm>
      </p:grpSpPr>
      <p:sp>
        <p:nvSpPr>
          <p:cNvPr id="682" name="Google Shape;682;p2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25"/>
          <p:cNvGrpSpPr/>
          <p:nvPr/>
        </p:nvGrpSpPr>
        <p:grpSpPr>
          <a:xfrm rot="10800000" flipH="1">
            <a:off x="161844" y="-2"/>
            <a:ext cx="1384149" cy="629377"/>
            <a:chOff x="185500" y="1150675"/>
            <a:chExt cx="7156925" cy="3254275"/>
          </a:xfrm>
        </p:grpSpPr>
        <p:sp>
          <p:nvSpPr>
            <p:cNvPr id="684" name="Google Shape;684;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5"/>
          <p:cNvGrpSpPr/>
          <p:nvPr/>
        </p:nvGrpSpPr>
        <p:grpSpPr>
          <a:xfrm rot="1177724">
            <a:off x="8385808" y="3771965"/>
            <a:ext cx="437496" cy="1336893"/>
            <a:chOff x="2927175" y="237525"/>
            <a:chExt cx="1675775" cy="5120800"/>
          </a:xfrm>
        </p:grpSpPr>
        <p:sp>
          <p:nvSpPr>
            <p:cNvPr id="692" name="Google Shape;692;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409597" y="633753"/>
            <a:ext cx="8508753" cy="4849058"/>
            <a:chOff x="409597" y="633753"/>
            <a:chExt cx="8508753" cy="4849058"/>
          </a:xfrm>
        </p:grpSpPr>
        <p:sp>
          <p:nvSpPr>
            <p:cNvPr id="702" name="Google Shape;702;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31"/>
        <p:cNvGrpSpPr/>
        <p:nvPr/>
      </p:nvGrpSpPr>
      <p:grpSpPr>
        <a:xfrm>
          <a:off x="0" y="0"/>
          <a:ext cx="0" cy="0"/>
          <a:chOff x="0" y="0"/>
          <a:chExt cx="0" cy="0"/>
        </a:xfrm>
      </p:grpSpPr>
      <p:pic>
        <p:nvPicPr>
          <p:cNvPr id="32" name="Google Shape;32;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19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713225" y="1152475"/>
            <a:ext cx="7717500" cy="2351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Anaheim"/>
              <a:buChar char="●"/>
              <a:defRPr sz="1600"/>
            </a:lvl1pPr>
            <a:lvl2pPr marL="914400" lvl="1" indent="-304800">
              <a:lnSpc>
                <a:spcPct val="100000"/>
              </a:lnSpc>
              <a:spcBef>
                <a:spcPts val="0"/>
              </a:spcBef>
              <a:spcAft>
                <a:spcPts val="0"/>
              </a:spcAft>
              <a:buClr>
                <a:schemeClr val="accent1"/>
              </a:buClr>
              <a:buSzPts val="1200"/>
              <a:buFont typeface="Roboto Condensed Light"/>
              <a:buChar char="●"/>
              <a:defRPr sz="1600"/>
            </a:lvl2pPr>
            <a:lvl3pPr marL="1371600" lvl="2" indent="-304800">
              <a:spcBef>
                <a:spcPts val="0"/>
              </a:spcBef>
              <a:spcAft>
                <a:spcPts val="0"/>
              </a:spcAft>
              <a:buClr>
                <a:srgbClr val="434343"/>
              </a:buClr>
              <a:buSzPts val="1200"/>
              <a:buFont typeface="Roboto Condensed Light"/>
              <a:buChar char="■"/>
              <a:defRPr/>
            </a:lvl3pPr>
            <a:lvl4pPr marL="1828800" lvl="3" indent="-304800">
              <a:spcBef>
                <a:spcPts val="0"/>
              </a:spcBef>
              <a:spcAft>
                <a:spcPts val="0"/>
              </a:spcAft>
              <a:buClr>
                <a:srgbClr val="434343"/>
              </a:buClr>
              <a:buSzPts val="1200"/>
              <a:buFont typeface="Roboto Condensed Light"/>
              <a:buChar char="●"/>
              <a:defRPr/>
            </a:lvl4pPr>
            <a:lvl5pPr marL="2286000" lvl="4" indent="-304800">
              <a:spcBef>
                <a:spcPts val="0"/>
              </a:spcBef>
              <a:spcAft>
                <a:spcPts val="0"/>
              </a:spcAft>
              <a:buClr>
                <a:srgbClr val="434343"/>
              </a:buClr>
              <a:buSzPts val="1200"/>
              <a:buFont typeface="Roboto Condensed Light"/>
              <a:buChar char="○"/>
              <a:defRPr/>
            </a:lvl5pPr>
            <a:lvl6pPr marL="2743200" lvl="5" indent="-304800">
              <a:spcBef>
                <a:spcPts val="0"/>
              </a:spcBef>
              <a:spcAft>
                <a:spcPts val="0"/>
              </a:spcAft>
              <a:buClr>
                <a:srgbClr val="434343"/>
              </a:buClr>
              <a:buSzPts val="1200"/>
              <a:buFont typeface="Roboto Condensed Light"/>
              <a:buChar char="■"/>
              <a:defRPr/>
            </a:lvl6pPr>
            <a:lvl7pPr marL="3200400" lvl="6" indent="-304800">
              <a:spcBef>
                <a:spcPts val="0"/>
              </a:spcBef>
              <a:spcAft>
                <a:spcPts val="0"/>
              </a:spcAft>
              <a:buClr>
                <a:srgbClr val="434343"/>
              </a:buClr>
              <a:buSzPts val="1200"/>
              <a:buFont typeface="Roboto Condensed Light"/>
              <a:buChar char="●"/>
              <a:defRPr/>
            </a:lvl7pPr>
            <a:lvl8pPr marL="3657600" lvl="7" indent="-304800">
              <a:spcBef>
                <a:spcPts val="0"/>
              </a:spcBef>
              <a:spcAft>
                <a:spcPts val="0"/>
              </a:spcAft>
              <a:buClr>
                <a:srgbClr val="434343"/>
              </a:buClr>
              <a:buSzPts val="1200"/>
              <a:buFont typeface="Roboto Condensed Light"/>
              <a:buChar char="○"/>
              <a:defRPr/>
            </a:lvl8pPr>
            <a:lvl9pPr marL="4114800" lvl="8" indent="-304800">
              <a:spcBef>
                <a:spcPts val="0"/>
              </a:spcBef>
              <a:spcAft>
                <a:spcPts val="0"/>
              </a:spcAft>
              <a:buClr>
                <a:srgbClr val="434343"/>
              </a:buClr>
              <a:buSzPts val="1200"/>
              <a:buFont typeface="Roboto Condensed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14">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Google Shape;711;p2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6"/>
          <p:cNvGrpSpPr/>
          <p:nvPr/>
        </p:nvGrpSpPr>
        <p:grpSpPr>
          <a:xfrm>
            <a:off x="8142101" y="4338092"/>
            <a:ext cx="832214" cy="720997"/>
            <a:chOff x="607750" y="239800"/>
            <a:chExt cx="6043675" cy="5236000"/>
          </a:xfrm>
        </p:grpSpPr>
        <p:sp>
          <p:nvSpPr>
            <p:cNvPr id="713" name="Google Shape;713;p26"/>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6"/>
          <p:cNvGrpSpPr/>
          <p:nvPr/>
        </p:nvGrpSpPr>
        <p:grpSpPr>
          <a:xfrm>
            <a:off x="41900" y="1022675"/>
            <a:ext cx="8932502" cy="4272092"/>
            <a:chOff x="41900" y="1022675"/>
            <a:chExt cx="8932502" cy="4272092"/>
          </a:xfrm>
        </p:grpSpPr>
        <p:sp>
          <p:nvSpPr>
            <p:cNvPr id="723" name="Google Shape;723;p26"/>
            <p:cNvSpPr/>
            <p:nvPr/>
          </p:nvSpPr>
          <p:spPr>
            <a:xfrm>
              <a:off x="41900" y="1022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071844" y="4811365"/>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8673284" y="12264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8575822" y="26183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8365717" y="11013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152525" y="3948137"/>
              <a:ext cx="919336" cy="863238"/>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2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30" name="Google Shape;730;p26"/>
          <p:cNvGrpSpPr/>
          <p:nvPr/>
        </p:nvGrpSpPr>
        <p:grpSpPr>
          <a:xfrm rot="1175841">
            <a:off x="431927" y="37492"/>
            <a:ext cx="441156" cy="1585960"/>
            <a:chOff x="3070900" y="237500"/>
            <a:chExt cx="1436575" cy="5164500"/>
          </a:xfrm>
        </p:grpSpPr>
        <p:sp>
          <p:nvSpPr>
            <p:cNvPr id="731" name="Google Shape;731;p26"/>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739"/>
        <p:cNvGrpSpPr/>
        <p:nvPr/>
      </p:nvGrpSpPr>
      <p:grpSpPr>
        <a:xfrm>
          <a:off x="0" y="0"/>
          <a:ext cx="0" cy="0"/>
          <a:chOff x="0" y="0"/>
          <a:chExt cx="0" cy="0"/>
        </a:xfrm>
      </p:grpSpPr>
      <p:sp>
        <p:nvSpPr>
          <p:cNvPr id="740" name="Google Shape;740;p2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7"/>
          <p:cNvGrpSpPr/>
          <p:nvPr/>
        </p:nvGrpSpPr>
        <p:grpSpPr>
          <a:xfrm>
            <a:off x="50775" y="67700"/>
            <a:ext cx="9023491" cy="4948930"/>
            <a:chOff x="50775" y="67700"/>
            <a:chExt cx="9023491" cy="4948930"/>
          </a:xfrm>
        </p:grpSpPr>
        <p:grpSp>
          <p:nvGrpSpPr>
            <p:cNvPr id="742" name="Google Shape;742;p27"/>
            <p:cNvGrpSpPr/>
            <p:nvPr/>
          </p:nvGrpSpPr>
          <p:grpSpPr>
            <a:xfrm>
              <a:off x="50775" y="67700"/>
              <a:ext cx="9023491" cy="4948930"/>
              <a:chOff x="50775" y="67700"/>
              <a:chExt cx="9023491" cy="4948930"/>
            </a:xfrm>
          </p:grpSpPr>
          <p:grpSp>
            <p:nvGrpSpPr>
              <p:cNvPr id="743" name="Google Shape;743;p27"/>
              <p:cNvGrpSpPr/>
              <p:nvPr/>
            </p:nvGrpSpPr>
            <p:grpSpPr>
              <a:xfrm>
                <a:off x="50775" y="67700"/>
                <a:ext cx="9023491" cy="4948930"/>
                <a:chOff x="50775" y="67700"/>
                <a:chExt cx="9023491" cy="4948930"/>
              </a:xfrm>
            </p:grpSpPr>
            <p:sp>
              <p:nvSpPr>
                <p:cNvPr id="744" name="Google Shape;744;p27"/>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7"/>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7"/>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7"/>
          <p:cNvGrpSpPr/>
          <p:nvPr/>
        </p:nvGrpSpPr>
        <p:grpSpPr>
          <a:xfrm>
            <a:off x="50773" y="193684"/>
            <a:ext cx="9172312" cy="4896941"/>
            <a:chOff x="50773" y="193684"/>
            <a:chExt cx="9172312" cy="4896941"/>
          </a:xfrm>
        </p:grpSpPr>
        <p:grpSp>
          <p:nvGrpSpPr>
            <p:cNvPr id="751" name="Google Shape;751;p27"/>
            <p:cNvGrpSpPr/>
            <p:nvPr/>
          </p:nvGrpSpPr>
          <p:grpSpPr>
            <a:xfrm>
              <a:off x="50773" y="4034165"/>
              <a:ext cx="937173" cy="1056459"/>
              <a:chOff x="1462300" y="238775"/>
              <a:chExt cx="4518675" cy="5093825"/>
            </a:xfrm>
          </p:grpSpPr>
          <p:sp>
            <p:nvSpPr>
              <p:cNvPr id="752" name="Google Shape;752;p27"/>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7"/>
            <p:cNvGrpSpPr/>
            <p:nvPr/>
          </p:nvGrpSpPr>
          <p:grpSpPr>
            <a:xfrm rot="7437084">
              <a:off x="8162121" y="507089"/>
              <a:ext cx="1058583" cy="569175"/>
              <a:chOff x="230900" y="984000"/>
              <a:chExt cx="6963575" cy="3744150"/>
            </a:xfrm>
          </p:grpSpPr>
          <p:sp>
            <p:nvSpPr>
              <p:cNvPr id="770" name="Google Shape;770;p27"/>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9" name="Google Shape;779;p27"/>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80"/>
        <p:cNvGrpSpPr/>
        <p:nvPr/>
      </p:nvGrpSpPr>
      <p:grpSpPr>
        <a:xfrm>
          <a:off x="0" y="0"/>
          <a:ext cx="0" cy="0"/>
          <a:chOff x="0" y="0"/>
          <a:chExt cx="0" cy="0"/>
        </a:xfrm>
      </p:grpSpPr>
      <p:sp>
        <p:nvSpPr>
          <p:cNvPr id="781" name="Google Shape;781;p2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8"/>
          <p:cNvGrpSpPr/>
          <p:nvPr/>
        </p:nvGrpSpPr>
        <p:grpSpPr>
          <a:xfrm rot="-556460">
            <a:off x="1483830" y="3614147"/>
            <a:ext cx="840660" cy="1334324"/>
            <a:chOff x="2190225" y="236575"/>
            <a:chExt cx="3165475" cy="5024350"/>
          </a:xfrm>
        </p:grpSpPr>
        <p:sp>
          <p:nvSpPr>
            <p:cNvPr id="783" name="Google Shape;783;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8"/>
          <p:cNvGrpSpPr/>
          <p:nvPr/>
        </p:nvGrpSpPr>
        <p:grpSpPr>
          <a:xfrm rot="451032">
            <a:off x="442745" y="3400622"/>
            <a:ext cx="840919" cy="1298848"/>
            <a:chOff x="2144500" y="237375"/>
            <a:chExt cx="3245200" cy="5012400"/>
          </a:xfrm>
        </p:grpSpPr>
        <p:sp>
          <p:nvSpPr>
            <p:cNvPr id="789" name="Google Shape;789;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8"/>
          <p:cNvGrpSpPr/>
          <p:nvPr/>
        </p:nvGrpSpPr>
        <p:grpSpPr>
          <a:xfrm>
            <a:off x="307717" y="274703"/>
            <a:ext cx="8874950" cy="4863456"/>
            <a:chOff x="307717" y="274703"/>
            <a:chExt cx="8874950" cy="4863456"/>
          </a:xfrm>
        </p:grpSpPr>
        <p:sp>
          <p:nvSpPr>
            <p:cNvPr id="795" name="Google Shape;795;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02" name="Google Shape;802;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3" name="Google Shape;803;p28"/>
          <p:cNvGrpSpPr/>
          <p:nvPr/>
        </p:nvGrpSpPr>
        <p:grpSpPr>
          <a:xfrm rot="2700000">
            <a:off x="7573516" y="413994"/>
            <a:ext cx="1252474" cy="770935"/>
            <a:chOff x="230550" y="540800"/>
            <a:chExt cx="7068100" cy="4350625"/>
          </a:xfrm>
        </p:grpSpPr>
        <p:sp>
          <p:nvSpPr>
            <p:cNvPr id="804" name="Google Shape;804;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8">
    <p:bg>
      <p:bgPr>
        <a:blipFill>
          <a:blip r:embed="rId2">
            <a:alphaModFix/>
          </a:blip>
          <a:stretch>
            <a:fillRect/>
          </a:stretch>
        </a:blipFill>
        <a:effectLst/>
      </p:bgPr>
    </p:bg>
    <p:spTree>
      <p:nvGrpSpPr>
        <p:cNvPr id="1" name="Shape 813"/>
        <p:cNvGrpSpPr/>
        <p:nvPr/>
      </p:nvGrpSpPr>
      <p:grpSpPr>
        <a:xfrm>
          <a:off x="0" y="0"/>
          <a:ext cx="0" cy="0"/>
          <a:chOff x="0" y="0"/>
          <a:chExt cx="0" cy="0"/>
        </a:xfrm>
      </p:grpSpPr>
      <p:sp>
        <p:nvSpPr>
          <p:cNvPr id="814" name="Google Shape;814;p2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29"/>
          <p:cNvGrpSpPr/>
          <p:nvPr/>
        </p:nvGrpSpPr>
        <p:grpSpPr>
          <a:xfrm>
            <a:off x="20397" y="51081"/>
            <a:ext cx="8767565" cy="4997647"/>
            <a:chOff x="20397" y="51081"/>
            <a:chExt cx="8767565" cy="4997647"/>
          </a:xfrm>
        </p:grpSpPr>
        <p:grpSp>
          <p:nvGrpSpPr>
            <p:cNvPr id="816" name="Google Shape;816;p29"/>
            <p:cNvGrpSpPr/>
            <p:nvPr/>
          </p:nvGrpSpPr>
          <p:grpSpPr>
            <a:xfrm flipH="1">
              <a:off x="228317" y="51081"/>
              <a:ext cx="8559644" cy="4997647"/>
              <a:chOff x="473065" y="79706"/>
              <a:chExt cx="8559644" cy="4997647"/>
            </a:xfrm>
          </p:grpSpPr>
          <p:sp>
            <p:nvSpPr>
              <p:cNvPr id="817" name="Google Shape;817;p29"/>
              <p:cNvSpPr/>
              <p:nvPr/>
            </p:nvSpPr>
            <p:spPr>
              <a:xfrm>
                <a:off x="473065" y="44679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6186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8719587" y="4763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520322" y="40445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29"/>
            <p:cNvSpPr/>
            <p:nvPr/>
          </p:nvSpPr>
          <p:spPr>
            <a:xfrm>
              <a:off x="6899230" y="4691747"/>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20397" y="43343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29"/>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25" name="Google Shape;825;p29"/>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26" name="Google Shape;826;p29"/>
          <p:cNvGrpSpPr/>
          <p:nvPr/>
        </p:nvGrpSpPr>
        <p:grpSpPr>
          <a:xfrm>
            <a:off x="53356" y="573786"/>
            <a:ext cx="9052228" cy="4506243"/>
            <a:chOff x="53356" y="573786"/>
            <a:chExt cx="9052228" cy="4506243"/>
          </a:xfrm>
        </p:grpSpPr>
        <p:grpSp>
          <p:nvGrpSpPr>
            <p:cNvPr id="827" name="Google Shape;827;p29"/>
            <p:cNvGrpSpPr/>
            <p:nvPr/>
          </p:nvGrpSpPr>
          <p:grpSpPr>
            <a:xfrm>
              <a:off x="53356" y="3327753"/>
              <a:ext cx="1554424" cy="1752276"/>
              <a:chOff x="1462300" y="238775"/>
              <a:chExt cx="4518675" cy="5093825"/>
            </a:xfrm>
          </p:grpSpPr>
          <p:sp>
            <p:nvSpPr>
              <p:cNvPr id="828" name="Google Shape;828;p29"/>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9"/>
            <p:cNvGrpSpPr/>
            <p:nvPr/>
          </p:nvGrpSpPr>
          <p:grpSpPr>
            <a:xfrm>
              <a:off x="8015514" y="573786"/>
              <a:ext cx="1090070" cy="999400"/>
              <a:chOff x="828075" y="238325"/>
              <a:chExt cx="5656825" cy="5186300"/>
            </a:xfrm>
          </p:grpSpPr>
          <p:sp>
            <p:nvSpPr>
              <p:cNvPr id="846" name="Google Shape;846;p29"/>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19">
    <p:bg>
      <p:bgPr>
        <a:blipFill>
          <a:blip r:embed="rId2">
            <a:alphaModFix/>
          </a:blip>
          <a:stretch>
            <a:fillRect/>
          </a:stretch>
        </a:blipFill>
        <a:effectLst/>
      </p:bgPr>
    </p:bg>
    <p:spTree>
      <p:nvGrpSpPr>
        <p:cNvPr id="1" name="Shape 849"/>
        <p:cNvGrpSpPr/>
        <p:nvPr/>
      </p:nvGrpSpPr>
      <p:grpSpPr>
        <a:xfrm>
          <a:off x="0" y="0"/>
          <a:ext cx="0" cy="0"/>
          <a:chOff x="0" y="0"/>
          <a:chExt cx="0" cy="0"/>
        </a:xfrm>
      </p:grpSpPr>
      <p:sp>
        <p:nvSpPr>
          <p:cNvPr id="850" name="Google Shape;850;p3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30"/>
          <p:cNvGrpSpPr/>
          <p:nvPr/>
        </p:nvGrpSpPr>
        <p:grpSpPr>
          <a:xfrm rot="-819630">
            <a:off x="323674" y="4221479"/>
            <a:ext cx="1996507" cy="572562"/>
            <a:chOff x="230550" y="1790725"/>
            <a:chExt cx="6833500" cy="1959725"/>
          </a:xfrm>
        </p:grpSpPr>
        <p:sp>
          <p:nvSpPr>
            <p:cNvPr id="852" name="Google Shape;852;p3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0"/>
          <p:cNvGrpSpPr/>
          <p:nvPr/>
        </p:nvGrpSpPr>
        <p:grpSpPr>
          <a:xfrm rot="10800000" flipH="1">
            <a:off x="-3" y="52240"/>
            <a:ext cx="9033265" cy="5132805"/>
            <a:chOff x="-3" y="286494"/>
            <a:chExt cx="9033265" cy="5132805"/>
          </a:xfrm>
        </p:grpSpPr>
        <p:grpSp>
          <p:nvGrpSpPr>
            <p:cNvPr id="867" name="Google Shape;867;p30"/>
            <p:cNvGrpSpPr/>
            <p:nvPr/>
          </p:nvGrpSpPr>
          <p:grpSpPr>
            <a:xfrm flipH="1">
              <a:off x="-3" y="514256"/>
              <a:ext cx="8750583" cy="4670789"/>
              <a:chOff x="510447" y="542881"/>
              <a:chExt cx="8750583" cy="4670789"/>
            </a:xfrm>
          </p:grpSpPr>
          <p:sp>
            <p:nvSpPr>
              <p:cNvPr id="868" name="Google Shape;868;p30"/>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30"/>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0"/>
            <p:cNvSpPr/>
            <p:nvPr/>
          </p:nvSpPr>
          <p:spPr>
            <a:xfrm>
              <a:off x="6643347" y="51450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0"/>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0"/>
          <p:cNvSpPr txBox="1">
            <a:spLocks noGrp="1"/>
          </p:cNvSpPr>
          <p:nvPr>
            <p:ph type="subTitle" idx="1"/>
          </p:nvPr>
        </p:nvSpPr>
        <p:spPr>
          <a:xfrm>
            <a:off x="4382875" y="1674950"/>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77" name="Google Shape;877;p30"/>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8" name="Google Shape;878;p30"/>
          <p:cNvGrpSpPr/>
          <p:nvPr/>
        </p:nvGrpSpPr>
        <p:grpSpPr>
          <a:xfrm>
            <a:off x="7682989" y="3993827"/>
            <a:ext cx="1101158" cy="953999"/>
            <a:chOff x="607750" y="239800"/>
            <a:chExt cx="6043675" cy="5236000"/>
          </a:xfrm>
        </p:grpSpPr>
        <p:sp>
          <p:nvSpPr>
            <p:cNvPr id="879" name="Google Shape;879;p30"/>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0"/>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30"/>
          <p:cNvGrpSpPr/>
          <p:nvPr/>
        </p:nvGrpSpPr>
        <p:grpSpPr>
          <a:xfrm rot="531940">
            <a:off x="7530456" y="264842"/>
            <a:ext cx="1364001" cy="810337"/>
            <a:chOff x="228650" y="628000"/>
            <a:chExt cx="6803150" cy="4041675"/>
          </a:xfrm>
        </p:grpSpPr>
        <p:sp>
          <p:nvSpPr>
            <p:cNvPr id="889" name="Google Shape;889;p30"/>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0"/>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CUSTOM_20">
    <p:bg>
      <p:bgPr>
        <a:blipFill>
          <a:blip r:embed="rId2">
            <a:alphaModFix/>
          </a:blip>
          <a:stretch>
            <a:fillRect/>
          </a:stretch>
        </a:blipFill>
        <a:effectLst/>
      </p:bgPr>
    </p:bg>
    <p:spTree>
      <p:nvGrpSpPr>
        <p:cNvPr id="1" name="Shape 893"/>
        <p:cNvGrpSpPr/>
        <p:nvPr/>
      </p:nvGrpSpPr>
      <p:grpSpPr>
        <a:xfrm>
          <a:off x="0" y="0"/>
          <a:ext cx="0" cy="0"/>
          <a:chOff x="0" y="0"/>
          <a:chExt cx="0" cy="0"/>
        </a:xfrm>
      </p:grpSpPr>
      <p:sp>
        <p:nvSpPr>
          <p:cNvPr id="894" name="Google Shape;894;p3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31"/>
          <p:cNvGrpSpPr/>
          <p:nvPr/>
        </p:nvGrpSpPr>
        <p:grpSpPr>
          <a:xfrm>
            <a:off x="-3" y="51081"/>
            <a:ext cx="9033265" cy="5133964"/>
            <a:chOff x="-3" y="51081"/>
            <a:chExt cx="9033265" cy="5133964"/>
          </a:xfrm>
        </p:grpSpPr>
        <p:grpSp>
          <p:nvGrpSpPr>
            <p:cNvPr id="896" name="Google Shape;896;p31"/>
            <p:cNvGrpSpPr/>
            <p:nvPr/>
          </p:nvGrpSpPr>
          <p:grpSpPr>
            <a:xfrm flipH="1">
              <a:off x="-3" y="51081"/>
              <a:ext cx="9033258" cy="5133964"/>
              <a:chOff x="227772" y="79706"/>
              <a:chExt cx="9033258" cy="5133964"/>
            </a:xfrm>
          </p:grpSpPr>
          <p:sp>
            <p:nvSpPr>
              <p:cNvPr id="897" name="Google Shape;897;p31"/>
              <p:cNvSpPr/>
              <p:nvPr/>
            </p:nvSpPr>
            <p:spPr>
              <a:xfrm>
                <a:off x="296715" y="46371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2277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1"/>
              <p:cNvSpPr/>
              <p:nvPr/>
            </p:nvSpPr>
            <p:spPr>
              <a:xfrm>
                <a:off x="8793562" y="8185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31"/>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1"/>
            <p:cNvSpPr/>
            <p:nvPr/>
          </p:nvSpPr>
          <p:spPr>
            <a:xfrm>
              <a:off x="7757847" y="47407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31"/>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06" name="Google Shape;906;p31"/>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07" name="Google Shape;907;p31"/>
          <p:cNvGrpSpPr/>
          <p:nvPr/>
        </p:nvGrpSpPr>
        <p:grpSpPr>
          <a:xfrm>
            <a:off x="360113" y="403220"/>
            <a:ext cx="5435861" cy="4611752"/>
            <a:chOff x="360113" y="403220"/>
            <a:chExt cx="5435861" cy="4611752"/>
          </a:xfrm>
        </p:grpSpPr>
        <p:grpSp>
          <p:nvGrpSpPr>
            <p:cNvPr id="908" name="Google Shape;908;p31"/>
            <p:cNvGrpSpPr/>
            <p:nvPr/>
          </p:nvGrpSpPr>
          <p:grpSpPr>
            <a:xfrm flipH="1">
              <a:off x="360113" y="403220"/>
              <a:ext cx="1763070" cy="1421276"/>
              <a:chOff x="750100" y="236175"/>
              <a:chExt cx="6175375" cy="4978200"/>
            </a:xfrm>
          </p:grpSpPr>
          <p:sp>
            <p:nvSpPr>
              <p:cNvPr id="909" name="Google Shape;909;p3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rot="1151405">
              <a:off x="4793838" y="4109904"/>
              <a:ext cx="899096" cy="778941"/>
              <a:chOff x="607750" y="239800"/>
              <a:chExt cx="6043675" cy="5236000"/>
            </a:xfrm>
          </p:grpSpPr>
          <p:sp>
            <p:nvSpPr>
              <p:cNvPr id="916" name="Google Shape;916;p31"/>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2">
  <p:cSld name="CUSTOM_22">
    <p:bg>
      <p:bgPr>
        <a:blipFill>
          <a:blip r:embed="rId2">
            <a:alphaModFix/>
          </a:blip>
          <a:stretch>
            <a:fillRect/>
          </a:stretch>
        </a:blipFill>
        <a:effectLst/>
      </p:bgPr>
    </p:bg>
    <p:spTree>
      <p:nvGrpSpPr>
        <p:cNvPr id="1" name="Shape 925"/>
        <p:cNvGrpSpPr/>
        <p:nvPr/>
      </p:nvGrpSpPr>
      <p:grpSpPr>
        <a:xfrm>
          <a:off x="0" y="0"/>
          <a:ext cx="0" cy="0"/>
          <a:chOff x="0" y="0"/>
          <a:chExt cx="0" cy="0"/>
        </a:xfrm>
      </p:grpSpPr>
      <p:sp>
        <p:nvSpPr>
          <p:cNvPr id="926" name="Google Shape;926;p3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32"/>
          <p:cNvGrpSpPr/>
          <p:nvPr/>
        </p:nvGrpSpPr>
        <p:grpSpPr>
          <a:xfrm>
            <a:off x="-170695" y="54957"/>
            <a:ext cx="9031113" cy="2060010"/>
            <a:chOff x="-170695" y="54957"/>
            <a:chExt cx="9031113" cy="2060010"/>
          </a:xfrm>
        </p:grpSpPr>
        <p:grpSp>
          <p:nvGrpSpPr>
            <p:cNvPr id="928" name="Google Shape;928;p32"/>
            <p:cNvGrpSpPr/>
            <p:nvPr/>
          </p:nvGrpSpPr>
          <p:grpSpPr>
            <a:xfrm rot="1383171" flipH="1">
              <a:off x="7968162" y="119284"/>
              <a:ext cx="628955" cy="1473070"/>
              <a:chOff x="2672050" y="238125"/>
              <a:chExt cx="2175675" cy="5095625"/>
            </a:xfrm>
          </p:grpSpPr>
          <p:sp>
            <p:nvSpPr>
              <p:cNvPr id="929" name="Google Shape;929;p3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32"/>
            <p:cNvGrpSpPr/>
            <p:nvPr/>
          </p:nvGrpSpPr>
          <p:grpSpPr>
            <a:xfrm rot="-2524639">
              <a:off x="68110" y="741918"/>
              <a:ext cx="1122453" cy="1144448"/>
              <a:chOff x="1301600" y="238450"/>
              <a:chExt cx="4846600" cy="4941575"/>
            </a:xfrm>
          </p:grpSpPr>
          <p:sp>
            <p:nvSpPr>
              <p:cNvPr id="933" name="Google Shape;933;p32"/>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32"/>
          <p:cNvGrpSpPr/>
          <p:nvPr/>
        </p:nvGrpSpPr>
        <p:grpSpPr>
          <a:xfrm rot="10800000" flipH="1">
            <a:off x="35975" y="62764"/>
            <a:ext cx="8933910" cy="4956135"/>
            <a:chOff x="50775" y="60481"/>
            <a:chExt cx="8933910" cy="4956135"/>
          </a:xfrm>
        </p:grpSpPr>
        <p:grpSp>
          <p:nvGrpSpPr>
            <p:cNvPr id="937" name="Google Shape;937;p32"/>
            <p:cNvGrpSpPr/>
            <p:nvPr/>
          </p:nvGrpSpPr>
          <p:grpSpPr>
            <a:xfrm>
              <a:off x="50775" y="60481"/>
              <a:ext cx="8933910" cy="4903721"/>
              <a:chOff x="50775" y="60481"/>
              <a:chExt cx="8933910" cy="4903721"/>
            </a:xfrm>
          </p:grpSpPr>
          <p:grpSp>
            <p:nvGrpSpPr>
              <p:cNvPr id="938" name="Google Shape;938;p32"/>
              <p:cNvGrpSpPr/>
              <p:nvPr/>
            </p:nvGrpSpPr>
            <p:grpSpPr>
              <a:xfrm>
                <a:off x="50775" y="60481"/>
                <a:ext cx="8500741" cy="4903721"/>
                <a:chOff x="50775" y="60481"/>
                <a:chExt cx="8500741" cy="4903721"/>
              </a:xfrm>
            </p:grpSpPr>
            <p:sp>
              <p:nvSpPr>
                <p:cNvPr id="939" name="Google Shape;939;p32"/>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8203097" y="604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rot="-9935296">
                  <a:off x="662231" y="4528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32"/>
              <p:cNvSpPr/>
              <p:nvPr/>
            </p:nvSpPr>
            <p:spPr>
              <a:xfrm>
                <a:off x="8829817" y="653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2"/>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32"/>
          <p:cNvSpPr txBox="1">
            <a:spLocks noGrp="1"/>
          </p:cNvSpPr>
          <p:nvPr>
            <p:ph type="title"/>
          </p:nvPr>
        </p:nvSpPr>
        <p:spPr>
          <a:xfrm>
            <a:off x="7644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5" name="Google Shape;945;p32"/>
          <p:cNvSpPr txBox="1">
            <a:spLocks noGrp="1"/>
          </p:cNvSpPr>
          <p:nvPr>
            <p:ph type="subTitle" idx="1"/>
          </p:nvPr>
        </p:nvSpPr>
        <p:spPr>
          <a:xfrm>
            <a:off x="7644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6" name="Google Shape;946;p32"/>
          <p:cNvSpPr txBox="1">
            <a:spLocks noGrp="1"/>
          </p:cNvSpPr>
          <p:nvPr>
            <p:ph type="title" idx="2"/>
          </p:nvPr>
        </p:nvSpPr>
        <p:spPr>
          <a:xfrm>
            <a:off x="348435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7" name="Google Shape;947;p32"/>
          <p:cNvSpPr txBox="1">
            <a:spLocks noGrp="1"/>
          </p:cNvSpPr>
          <p:nvPr>
            <p:ph type="subTitle" idx="3"/>
          </p:nvPr>
        </p:nvSpPr>
        <p:spPr>
          <a:xfrm>
            <a:off x="348435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8" name="Google Shape;948;p32"/>
          <p:cNvSpPr txBox="1">
            <a:spLocks noGrp="1"/>
          </p:cNvSpPr>
          <p:nvPr>
            <p:ph type="title" idx="4"/>
          </p:nvPr>
        </p:nvSpPr>
        <p:spPr>
          <a:xfrm>
            <a:off x="62043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9" name="Google Shape;949;p32"/>
          <p:cNvSpPr txBox="1">
            <a:spLocks noGrp="1"/>
          </p:cNvSpPr>
          <p:nvPr>
            <p:ph type="subTitle" idx="5"/>
          </p:nvPr>
        </p:nvSpPr>
        <p:spPr>
          <a:xfrm>
            <a:off x="62043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0" name="Google Shape;950;p3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CUSTOM_23">
    <p:bg>
      <p:bgPr>
        <a:blipFill>
          <a:blip r:embed="rId2">
            <a:alphaModFix/>
          </a:blip>
          <a:stretch>
            <a:fillRect/>
          </a:stretch>
        </a:blipFill>
        <a:effectLst/>
      </p:bgPr>
    </p:bg>
    <p:spTree>
      <p:nvGrpSpPr>
        <p:cNvPr id="1" name="Shape 951"/>
        <p:cNvGrpSpPr/>
        <p:nvPr/>
      </p:nvGrpSpPr>
      <p:grpSpPr>
        <a:xfrm>
          <a:off x="0" y="0"/>
          <a:ext cx="0" cy="0"/>
          <a:chOff x="0" y="0"/>
          <a:chExt cx="0" cy="0"/>
        </a:xfrm>
      </p:grpSpPr>
      <p:sp>
        <p:nvSpPr>
          <p:cNvPr id="952" name="Google Shape;952;p3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3"/>
          <p:cNvGrpSpPr/>
          <p:nvPr/>
        </p:nvGrpSpPr>
        <p:grpSpPr>
          <a:xfrm rot="-3226582">
            <a:off x="235395" y="97559"/>
            <a:ext cx="1259793" cy="1015566"/>
            <a:chOff x="750100" y="236175"/>
            <a:chExt cx="6175375" cy="4978200"/>
          </a:xfrm>
        </p:grpSpPr>
        <p:sp>
          <p:nvSpPr>
            <p:cNvPr id="954" name="Google Shape;954;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33"/>
          <p:cNvGrpSpPr/>
          <p:nvPr/>
        </p:nvGrpSpPr>
        <p:grpSpPr>
          <a:xfrm>
            <a:off x="7826723" y="3984356"/>
            <a:ext cx="1091917" cy="1015752"/>
            <a:chOff x="920750" y="240450"/>
            <a:chExt cx="5619750" cy="5227750"/>
          </a:xfrm>
        </p:grpSpPr>
        <p:sp>
          <p:nvSpPr>
            <p:cNvPr id="961" name="Google Shape;961;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3"/>
          <p:cNvGrpSpPr/>
          <p:nvPr/>
        </p:nvGrpSpPr>
        <p:grpSpPr>
          <a:xfrm flipH="1">
            <a:off x="8430774" y="154840"/>
            <a:ext cx="889155" cy="1181848"/>
            <a:chOff x="1806625" y="239525"/>
            <a:chExt cx="3845825" cy="5111800"/>
          </a:xfrm>
        </p:grpSpPr>
        <p:sp>
          <p:nvSpPr>
            <p:cNvPr id="986" name="Google Shape;986;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3"/>
          <p:cNvGrpSpPr/>
          <p:nvPr/>
        </p:nvGrpSpPr>
        <p:grpSpPr>
          <a:xfrm>
            <a:off x="-3" y="286494"/>
            <a:ext cx="9033265" cy="4898552"/>
            <a:chOff x="-3" y="286494"/>
            <a:chExt cx="9033265" cy="4898552"/>
          </a:xfrm>
        </p:grpSpPr>
        <p:grpSp>
          <p:nvGrpSpPr>
            <p:cNvPr id="990" name="Google Shape;990;p33"/>
            <p:cNvGrpSpPr/>
            <p:nvPr/>
          </p:nvGrpSpPr>
          <p:grpSpPr>
            <a:xfrm flipH="1">
              <a:off x="-3" y="514256"/>
              <a:ext cx="8750583" cy="4670789"/>
              <a:chOff x="510447" y="542881"/>
              <a:chExt cx="8750583" cy="4670789"/>
            </a:xfrm>
          </p:grpSpPr>
          <p:sp>
            <p:nvSpPr>
              <p:cNvPr id="991" name="Google Shape;991;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0" name="Google Shape;1000;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1" name="Google Shape;1001;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2" name="Google Shape;1002;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CUSTOM_24">
    <p:bg>
      <p:bgPr>
        <a:blipFill>
          <a:blip r:embed="rId2">
            <a:alphaModFix/>
          </a:blip>
          <a:stretch>
            <a:fillRect/>
          </a:stretch>
        </a:blipFill>
        <a:effectLst/>
      </p:bgPr>
    </p:bg>
    <p:spTree>
      <p:nvGrpSpPr>
        <p:cNvPr id="1" name="Shape 1003"/>
        <p:cNvGrpSpPr/>
        <p:nvPr/>
      </p:nvGrpSpPr>
      <p:grpSpPr>
        <a:xfrm>
          <a:off x="0" y="0"/>
          <a:ext cx="0" cy="0"/>
          <a:chOff x="0" y="0"/>
          <a:chExt cx="0" cy="0"/>
        </a:xfrm>
      </p:grpSpPr>
      <p:sp>
        <p:nvSpPr>
          <p:cNvPr id="1004" name="Google Shape;1004;p3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34"/>
          <p:cNvGrpSpPr/>
          <p:nvPr/>
        </p:nvGrpSpPr>
        <p:grpSpPr>
          <a:xfrm>
            <a:off x="50775" y="67700"/>
            <a:ext cx="9023491" cy="4948930"/>
            <a:chOff x="50775" y="67700"/>
            <a:chExt cx="9023491" cy="4948930"/>
          </a:xfrm>
        </p:grpSpPr>
        <p:grpSp>
          <p:nvGrpSpPr>
            <p:cNvPr id="1006" name="Google Shape;1006;p34"/>
            <p:cNvGrpSpPr/>
            <p:nvPr/>
          </p:nvGrpSpPr>
          <p:grpSpPr>
            <a:xfrm>
              <a:off x="50775" y="67700"/>
              <a:ext cx="9023491" cy="4948930"/>
              <a:chOff x="50775" y="67700"/>
              <a:chExt cx="9023491" cy="4948930"/>
            </a:xfrm>
          </p:grpSpPr>
          <p:grpSp>
            <p:nvGrpSpPr>
              <p:cNvPr id="1007" name="Google Shape;1007;p34"/>
              <p:cNvGrpSpPr/>
              <p:nvPr/>
            </p:nvGrpSpPr>
            <p:grpSpPr>
              <a:xfrm>
                <a:off x="50775" y="67700"/>
                <a:ext cx="9023491" cy="4948930"/>
                <a:chOff x="50775" y="67700"/>
                <a:chExt cx="9023491" cy="4948930"/>
              </a:xfrm>
            </p:grpSpPr>
            <p:sp>
              <p:nvSpPr>
                <p:cNvPr id="1008" name="Google Shape;1008;p34"/>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34"/>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34"/>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4"/>
          <p:cNvSpPr txBox="1">
            <a:spLocks noGrp="1"/>
          </p:cNvSpPr>
          <p:nvPr>
            <p:ph type="subTitle" idx="1"/>
          </p:nvPr>
        </p:nvSpPr>
        <p:spPr>
          <a:xfrm>
            <a:off x="7131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
        <p:nvSpPr>
          <p:cNvPr id="1015" name="Google Shape;1015;p3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6" name="Google Shape;1016;p34"/>
          <p:cNvSpPr txBox="1">
            <a:spLocks noGrp="1"/>
          </p:cNvSpPr>
          <p:nvPr>
            <p:ph type="subTitle" idx="2"/>
          </p:nvPr>
        </p:nvSpPr>
        <p:spPr>
          <a:xfrm>
            <a:off x="46834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CUSTOM_25">
    <p:bg>
      <p:bgPr>
        <a:blipFill>
          <a:blip r:embed="rId2">
            <a:alphaModFix/>
          </a:blip>
          <a:stretch>
            <a:fillRect/>
          </a:stretch>
        </a:blipFill>
        <a:effectLst/>
      </p:bgPr>
    </p:bg>
    <p:spTree>
      <p:nvGrpSpPr>
        <p:cNvPr id="1" name="Shape 1017"/>
        <p:cNvGrpSpPr/>
        <p:nvPr/>
      </p:nvGrpSpPr>
      <p:grpSpPr>
        <a:xfrm>
          <a:off x="0" y="0"/>
          <a:ext cx="0" cy="0"/>
          <a:chOff x="0" y="0"/>
          <a:chExt cx="0" cy="0"/>
        </a:xfrm>
      </p:grpSpPr>
      <p:sp>
        <p:nvSpPr>
          <p:cNvPr id="1018" name="Google Shape;1018;p3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35"/>
          <p:cNvGrpSpPr/>
          <p:nvPr/>
        </p:nvGrpSpPr>
        <p:grpSpPr>
          <a:xfrm rot="10800000" flipH="1">
            <a:off x="50775" y="1704964"/>
            <a:ext cx="9063994" cy="3336877"/>
            <a:chOff x="50775" y="42489"/>
            <a:chExt cx="9063994" cy="3336877"/>
          </a:xfrm>
        </p:grpSpPr>
        <p:grpSp>
          <p:nvGrpSpPr>
            <p:cNvPr id="1020" name="Google Shape;1020;p35"/>
            <p:cNvGrpSpPr/>
            <p:nvPr/>
          </p:nvGrpSpPr>
          <p:grpSpPr>
            <a:xfrm>
              <a:off x="50775" y="42489"/>
              <a:ext cx="9063994" cy="2281677"/>
              <a:chOff x="50775" y="42489"/>
              <a:chExt cx="9063994" cy="2281677"/>
            </a:xfrm>
          </p:grpSpPr>
          <p:grpSp>
            <p:nvGrpSpPr>
              <p:cNvPr id="1021" name="Google Shape;1021;p35"/>
              <p:cNvGrpSpPr/>
              <p:nvPr/>
            </p:nvGrpSpPr>
            <p:grpSpPr>
              <a:xfrm>
                <a:off x="50775" y="42489"/>
                <a:ext cx="9063994" cy="1520131"/>
                <a:chOff x="50775" y="42489"/>
                <a:chExt cx="9063994" cy="1520131"/>
              </a:xfrm>
            </p:grpSpPr>
            <p:sp>
              <p:nvSpPr>
                <p:cNvPr id="1022" name="Google Shape;1022;p35"/>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8691322" y="11637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rot="10800000">
                  <a:off x="8074236" y="2810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rot="7807877">
                  <a:off x="953171" y="104790"/>
                  <a:ext cx="348416" cy="39888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35"/>
              <p:cNvSpPr/>
              <p:nvPr/>
            </p:nvSpPr>
            <p:spPr>
              <a:xfrm>
                <a:off x="8844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35"/>
            <p:cNvSpPr/>
            <p:nvPr/>
          </p:nvSpPr>
          <p:spPr>
            <a:xfrm>
              <a:off x="8864792" y="32158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35"/>
          <p:cNvSpPr txBox="1">
            <a:spLocks noGrp="1"/>
          </p:cNvSpPr>
          <p:nvPr>
            <p:ph type="subTitle" idx="1"/>
          </p:nvPr>
        </p:nvSpPr>
        <p:spPr>
          <a:xfrm>
            <a:off x="713150" y="1183275"/>
            <a:ext cx="7717500" cy="31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grpSp>
        <p:nvGrpSpPr>
          <p:cNvPr id="1029" name="Google Shape;1029;p35"/>
          <p:cNvGrpSpPr/>
          <p:nvPr/>
        </p:nvGrpSpPr>
        <p:grpSpPr>
          <a:xfrm rot="8999078">
            <a:off x="8652119" y="562260"/>
            <a:ext cx="493119" cy="1506164"/>
            <a:chOff x="2927175" y="237525"/>
            <a:chExt cx="1675775" cy="5120800"/>
          </a:xfrm>
        </p:grpSpPr>
        <p:sp>
          <p:nvSpPr>
            <p:cNvPr id="1030" name="Google Shape;1030;p3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3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5"/>
          <p:cNvGrpSpPr/>
          <p:nvPr/>
        </p:nvGrpSpPr>
        <p:grpSpPr>
          <a:xfrm>
            <a:off x="-83218" y="3023200"/>
            <a:ext cx="9083818" cy="2158949"/>
            <a:chOff x="-83218" y="3023200"/>
            <a:chExt cx="9083818" cy="2158949"/>
          </a:xfrm>
        </p:grpSpPr>
        <p:sp>
          <p:nvSpPr>
            <p:cNvPr id="39" name="Google Shape;39;p5"/>
            <p:cNvSpPr/>
            <p:nvPr/>
          </p:nvSpPr>
          <p:spPr>
            <a:xfrm>
              <a:off x="8725675" y="3023200"/>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8358651" y="43278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497059" y="35672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236162" y="47059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335724">
              <a:off x="46032" y="4176968"/>
              <a:ext cx="919311" cy="863215"/>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5"/>
          <p:cNvGrpSpPr/>
          <p:nvPr/>
        </p:nvGrpSpPr>
        <p:grpSpPr>
          <a:xfrm rot="638255">
            <a:off x="7850694" y="4647339"/>
            <a:ext cx="1064312" cy="642397"/>
            <a:chOff x="228650" y="627225"/>
            <a:chExt cx="6774750" cy="4089100"/>
          </a:xfrm>
        </p:grpSpPr>
        <p:sp>
          <p:nvSpPr>
            <p:cNvPr id="45" name="Google Shape;45;p5"/>
            <p:cNvSpPr/>
            <p:nvPr/>
          </p:nvSpPr>
          <p:spPr>
            <a:xfrm>
              <a:off x="957225" y="1776200"/>
              <a:ext cx="5111075" cy="1768975"/>
            </a:xfrm>
            <a:custGeom>
              <a:avLst/>
              <a:gdLst/>
              <a:ahLst/>
              <a:cxnLst/>
              <a:rect l="l" t="t" r="r" b="b"/>
              <a:pathLst>
                <a:path w="204443" h="70759" extrusionOk="0">
                  <a:moveTo>
                    <a:pt x="63902" y="1"/>
                  </a:moveTo>
                  <a:cubicBezTo>
                    <a:pt x="57378" y="1"/>
                    <a:pt x="50838" y="215"/>
                    <a:pt x="44282" y="674"/>
                  </a:cubicBezTo>
                  <a:cubicBezTo>
                    <a:pt x="34442" y="674"/>
                    <a:pt x="24980" y="2944"/>
                    <a:pt x="16275" y="7486"/>
                  </a:cubicBezTo>
                  <a:cubicBezTo>
                    <a:pt x="6813" y="13163"/>
                    <a:pt x="757" y="23382"/>
                    <a:pt x="0" y="34736"/>
                  </a:cubicBezTo>
                  <a:cubicBezTo>
                    <a:pt x="0" y="44198"/>
                    <a:pt x="4542" y="52903"/>
                    <a:pt x="12490" y="58202"/>
                  </a:cubicBezTo>
                  <a:cubicBezTo>
                    <a:pt x="19681" y="62365"/>
                    <a:pt x="27629" y="65014"/>
                    <a:pt x="36334" y="65771"/>
                  </a:cubicBezTo>
                  <a:cubicBezTo>
                    <a:pt x="55715" y="68686"/>
                    <a:pt x="75656" y="70759"/>
                    <a:pt x="95662" y="70759"/>
                  </a:cubicBezTo>
                  <a:cubicBezTo>
                    <a:pt x="127618" y="70759"/>
                    <a:pt x="159737" y="65470"/>
                    <a:pt x="189996" y="49875"/>
                  </a:cubicBezTo>
                  <a:cubicBezTo>
                    <a:pt x="195673" y="47604"/>
                    <a:pt x="200214" y="43063"/>
                    <a:pt x="202864" y="37386"/>
                  </a:cubicBezTo>
                  <a:cubicBezTo>
                    <a:pt x="204443" y="32017"/>
                    <a:pt x="201278" y="25593"/>
                    <a:pt x="197328" y="25593"/>
                  </a:cubicBezTo>
                  <a:cubicBezTo>
                    <a:pt x="197005" y="25593"/>
                    <a:pt x="196676" y="25636"/>
                    <a:pt x="196345" y="25726"/>
                  </a:cubicBezTo>
                  <a:lnTo>
                    <a:pt x="196345" y="25726"/>
                  </a:lnTo>
                  <a:lnTo>
                    <a:pt x="203621" y="22247"/>
                  </a:lnTo>
                  <a:cubicBezTo>
                    <a:pt x="157718" y="11270"/>
                    <a:pt x="111231" y="1"/>
                    <a:pt x="63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228650" y="627225"/>
              <a:ext cx="6774750" cy="4089100"/>
            </a:xfrm>
            <a:custGeom>
              <a:avLst/>
              <a:gdLst/>
              <a:ahLst/>
              <a:cxnLst/>
              <a:rect l="l" t="t" r="r" b="b"/>
              <a:pathLst>
                <a:path w="270990" h="163564" extrusionOk="0">
                  <a:moveTo>
                    <a:pt x="155933" y="8785"/>
                  </a:moveTo>
                  <a:cubicBezTo>
                    <a:pt x="156690" y="9163"/>
                    <a:pt x="157447" y="9542"/>
                    <a:pt x="157825" y="9542"/>
                  </a:cubicBezTo>
                  <a:cubicBezTo>
                    <a:pt x="161232" y="16354"/>
                    <a:pt x="161989" y="23924"/>
                    <a:pt x="159718" y="31115"/>
                  </a:cubicBezTo>
                  <a:cubicBezTo>
                    <a:pt x="159718" y="31872"/>
                    <a:pt x="158204" y="32629"/>
                    <a:pt x="157447" y="32629"/>
                  </a:cubicBezTo>
                  <a:cubicBezTo>
                    <a:pt x="156311" y="32629"/>
                    <a:pt x="155555" y="32250"/>
                    <a:pt x="155555" y="31115"/>
                  </a:cubicBezTo>
                  <a:cubicBezTo>
                    <a:pt x="154419" y="23545"/>
                    <a:pt x="154419" y="16354"/>
                    <a:pt x="155933" y="8785"/>
                  </a:cubicBezTo>
                  <a:close/>
                  <a:moveTo>
                    <a:pt x="44928" y="51017"/>
                  </a:moveTo>
                  <a:cubicBezTo>
                    <a:pt x="45039" y="51017"/>
                    <a:pt x="45196" y="51063"/>
                    <a:pt x="45418" y="51174"/>
                  </a:cubicBezTo>
                  <a:cubicBezTo>
                    <a:pt x="46055" y="51174"/>
                    <a:pt x="46961" y="51443"/>
                    <a:pt x="47683" y="51527"/>
                  </a:cubicBezTo>
                  <a:lnTo>
                    <a:pt x="47683" y="51527"/>
                  </a:lnTo>
                  <a:cubicBezTo>
                    <a:pt x="47054" y="52059"/>
                    <a:pt x="46425" y="52374"/>
                    <a:pt x="45796" y="52688"/>
                  </a:cubicBezTo>
                  <a:cubicBezTo>
                    <a:pt x="45039" y="52688"/>
                    <a:pt x="44661" y="51553"/>
                    <a:pt x="44661" y="51553"/>
                  </a:cubicBezTo>
                  <a:cubicBezTo>
                    <a:pt x="44661" y="51285"/>
                    <a:pt x="44661" y="51017"/>
                    <a:pt x="44928" y="51017"/>
                  </a:cubicBezTo>
                  <a:close/>
                  <a:moveTo>
                    <a:pt x="92396" y="33859"/>
                  </a:moveTo>
                  <a:cubicBezTo>
                    <a:pt x="92822" y="33859"/>
                    <a:pt x="93295" y="33954"/>
                    <a:pt x="93863" y="34143"/>
                  </a:cubicBezTo>
                  <a:cubicBezTo>
                    <a:pt x="98783" y="37549"/>
                    <a:pt x="103325" y="41712"/>
                    <a:pt x="106731" y="47011"/>
                  </a:cubicBezTo>
                  <a:cubicBezTo>
                    <a:pt x="109759" y="50796"/>
                    <a:pt x="111651" y="55337"/>
                    <a:pt x="112030" y="59879"/>
                  </a:cubicBezTo>
                  <a:cubicBezTo>
                    <a:pt x="111525" y="59879"/>
                    <a:pt x="111020" y="60047"/>
                    <a:pt x="110628" y="60047"/>
                  </a:cubicBezTo>
                  <a:cubicBezTo>
                    <a:pt x="110432" y="60047"/>
                    <a:pt x="110263" y="60005"/>
                    <a:pt x="110137" y="59879"/>
                  </a:cubicBezTo>
                  <a:cubicBezTo>
                    <a:pt x="102189" y="53445"/>
                    <a:pt x="95755" y="45497"/>
                    <a:pt x="91213" y="36792"/>
                  </a:cubicBezTo>
                  <a:cubicBezTo>
                    <a:pt x="90456" y="35657"/>
                    <a:pt x="90456" y="34900"/>
                    <a:pt x="91213" y="34143"/>
                  </a:cubicBezTo>
                  <a:cubicBezTo>
                    <a:pt x="91592" y="33954"/>
                    <a:pt x="91970" y="33859"/>
                    <a:pt x="92396" y="33859"/>
                  </a:cubicBezTo>
                  <a:close/>
                  <a:moveTo>
                    <a:pt x="220800" y="35515"/>
                  </a:moveTo>
                  <a:cubicBezTo>
                    <a:pt x="221741" y="35515"/>
                    <a:pt x="222734" y="35941"/>
                    <a:pt x="223302" y="36792"/>
                  </a:cubicBezTo>
                  <a:cubicBezTo>
                    <a:pt x="223680" y="37928"/>
                    <a:pt x="223680" y="38685"/>
                    <a:pt x="223302" y="39820"/>
                  </a:cubicBezTo>
                  <a:cubicBezTo>
                    <a:pt x="220653" y="47011"/>
                    <a:pt x="215354" y="53067"/>
                    <a:pt x="208541" y="57230"/>
                  </a:cubicBezTo>
                  <a:cubicBezTo>
                    <a:pt x="205513" y="58744"/>
                    <a:pt x="202486" y="60636"/>
                    <a:pt x="199079" y="62150"/>
                  </a:cubicBezTo>
                  <a:cubicBezTo>
                    <a:pt x="197565" y="63159"/>
                    <a:pt x="195883" y="63664"/>
                    <a:pt x="194145" y="63664"/>
                  </a:cubicBezTo>
                  <a:cubicBezTo>
                    <a:pt x="193276" y="63664"/>
                    <a:pt x="192393" y="63538"/>
                    <a:pt x="191510" y="63285"/>
                  </a:cubicBezTo>
                  <a:cubicBezTo>
                    <a:pt x="189996" y="62907"/>
                    <a:pt x="189239" y="61772"/>
                    <a:pt x="189617" y="59879"/>
                  </a:cubicBezTo>
                  <a:cubicBezTo>
                    <a:pt x="190374" y="57230"/>
                    <a:pt x="192267" y="55337"/>
                    <a:pt x="194916" y="55337"/>
                  </a:cubicBezTo>
                  <a:cubicBezTo>
                    <a:pt x="196808" y="54959"/>
                    <a:pt x="198322" y="54202"/>
                    <a:pt x="198322" y="52310"/>
                  </a:cubicBezTo>
                  <a:cubicBezTo>
                    <a:pt x="198701" y="49282"/>
                    <a:pt x="200593" y="46633"/>
                    <a:pt x="203243" y="45119"/>
                  </a:cubicBezTo>
                  <a:cubicBezTo>
                    <a:pt x="207784" y="40955"/>
                    <a:pt x="213840" y="37549"/>
                    <a:pt x="219896" y="35657"/>
                  </a:cubicBezTo>
                  <a:cubicBezTo>
                    <a:pt x="220179" y="35562"/>
                    <a:pt x="220487" y="35515"/>
                    <a:pt x="220800" y="35515"/>
                  </a:cubicBezTo>
                  <a:close/>
                  <a:moveTo>
                    <a:pt x="18546" y="40388"/>
                  </a:moveTo>
                  <a:cubicBezTo>
                    <a:pt x="19208" y="40388"/>
                    <a:pt x="19871" y="40577"/>
                    <a:pt x="20438" y="40955"/>
                  </a:cubicBezTo>
                  <a:lnTo>
                    <a:pt x="21195" y="41334"/>
                  </a:lnTo>
                  <a:cubicBezTo>
                    <a:pt x="29900" y="46633"/>
                    <a:pt x="37470" y="53824"/>
                    <a:pt x="43525" y="62150"/>
                  </a:cubicBezTo>
                  <a:cubicBezTo>
                    <a:pt x="44661" y="63285"/>
                    <a:pt x="45418" y="64799"/>
                    <a:pt x="46175" y="66313"/>
                  </a:cubicBezTo>
                  <a:cubicBezTo>
                    <a:pt x="46553" y="67449"/>
                    <a:pt x="47310" y="69341"/>
                    <a:pt x="46553" y="70098"/>
                  </a:cubicBezTo>
                  <a:cubicBezTo>
                    <a:pt x="46073" y="70418"/>
                    <a:pt x="45526" y="70535"/>
                    <a:pt x="44911" y="70535"/>
                  </a:cubicBezTo>
                  <a:cubicBezTo>
                    <a:pt x="44070" y="70535"/>
                    <a:pt x="43104" y="70316"/>
                    <a:pt x="42011" y="70098"/>
                  </a:cubicBezTo>
                  <a:cubicBezTo>
                    <a:pt x="36334" y="67070"/>
                    <a:pt x="31414" y="63285"/>
                    <a:pt x="26872" y="58744"/>
                  </a:cubicBezTo>
                  <a:cubicBezTo>
                    <a:pt x="22709" y="54580"/>
                    <a:pt x="18924" y="49660"/>
                    <a:pt x="16275" y="44362"/>
                  </a:cubicBezTo>
                  <a:cubicBezTo>
                    <a:pt x="15518" y="43226"/>
                    <a:pt x="15518" y="41712"/>
                    <a:pt x="16654" y="40955"/>
                  </a:cubicBezTo>
                  <a:cubicBezTo>
                    <a:pt x="17221" y="40577"/>
                    <a:pt x="17884" y="40388"/>
                    <a:pt x="18546" y="40388"/>
                  </a:cubicBezTo>
                  <a:close/>
                  <a:moveTo>
                    <a:pt x="163881" y="61772"/>
                  </a:moveTo>
                  <a:lnTo>
                    <a:pt x="163881" y="61772"/>
                  </a:lnTo>
                  <a:cubicBezTo>
                    <a:pt x="160853" y="66692"/>
                    <a:pt x="155933" y="71233"/>
                    <a:pt x="150634" y="73883"/>
                  </a:cubicBezTo>
                  <a:cubicBezTo>
                    <a:pt x="150445" y="74072"/>
                    <a:pt x="150067" y="74167"/>
                    <a:pt x="149735" y="74167"/>
                  </a:cubicBezTo>
                  <a:cubicBezTo>
                    <a:pt x="149404" y="74167"/>
                    <a:pt x="149120" y="74072"/>
                    <a:pt x="149120" y="73883"/>
                  </a:cubicBezTo>
                  <a:cubicBezTo>
                    <a:pt x="148742" y="73126"/>
                    <a:pt x="148742" y="72747"/>
                    <a:pt x="149120" y="71990"/>
                  </a:cubicBezTo>
                  <a:cubicBezTo>
                    <a:pt x="152527" y="66692"/>
                    <a:pt x="157825" y="63285"/>
                    <a:pt x="163881" y="61772"/>
                  </a:cubicBezTo>
                  <a:close/>
                  <a:moveTo>
                    <a:pt x="248394" y="89292"/>
                  </a:moveTo>
                  <a:cubicBezTo>
                    <a:pt x="252546" y="89292"/>
                    <a:pt x="256685" y="89594"/>
                    <a:pt x="260771" y="90157"/>
                  </a:cubicBezTo>
                  <a:cubicBezTo>
                    <a:pt x="261150" y="90157"/>
                    <a:pt x="261528" y="90914"/>
                    <a:pt x="261906" y="91293"/>
                  </a:cubicBezTo>
                  <a:lnTo>
                    <a:pt x="262285" y="91293"/>
                  </a:lnTo>
                  <a:cubicBezTo>
                    <a:pt x="261150" y="93942"/>
                    <a:pt x="258879" y="93942"/>
                    <a:pt x="256608" y="94699"/>
                  </a:cubicBezTo>
                  <a:cubicBezTo>
                    <a:pt x="249121" y="96496"/>
                    <a:pt x="241397" y="97582"/>
                    <a:pt x="233623" y="97582"/>
                  </a:cubicBezTo>
                  <a:cubicBezTo>
                    <a:pt x="231573" y="97582"/>
                    <a:pt x="229519" y="97506"/>
                    <a:pt x="227465" y="97348"/>
                  </a:cubicBezTo>
                  <a:cubicBezTo>
                    <a:pt x="226330" y="97348"/>
                    <a:pt x="225194" y="96970"/>
                    <a:pt x="224437" y="96591"/>
                  </a:cubicBezTo>
                  <a:cubicBezTo>
                    <a:pt x="224059" y="96213"/>
                    <a:pt x="223680" y="95456"/>
                    <a:pt x="223302" y="95077"/>
                  </a:cubicBezTo>
                  <a:cubicBezTo>
                    <a:pt x="222923" y="94320"/>
                    <a:pt x="223302" y="93563"/>
                    <a:pt x="224059" y="93185"/>
                  </a:cubicBezTo>
                  <a:cubicBezTo>
                    <a:pt x="225194" y="92807"/>
                    <a:pt x="226330" y="92428"/>
                    <a:pt x="227465" y="92050"/>
                  </a:cubicBezTo>
                  <a:cubicBezTo>
                    <a:pt x="234355" y="90149"/>
                    <a:pt x="241394" y="89292"/>
                    <a:pt x="248394" y="89292"/>
                  </a:cubicBezTo>
                  <a:close/>
                  <a:moveTo>
                    <a:pt x="126692" y="93774"/>
                  </a:moveTo>
                  <a:cubicBezTo>
                    <a:pt x="127253" y="93774"/>
                    <a:pt x="127926" y="93942"/>
                    <a:pt x="127926" y="93942"/>
                  </a:cubicBezTo>
                  <a:cubicBezTo>
                    <a:pt x="127926" y="94699"/>
                    <a:pt x="128304" y="95456"/>
                    <a:pt x="128304" y="96213"/>
                  </a:cubicBezTo>
                  <a:cubicBezTo>
                    <a:pt x="124519" y="103782"/>
                    <a:pt x="119599" y="110595"/>
                    <a:pt x="113922" y="116272"/>
                  </a:cubicBezTo>
                  <a:cubicBezTo>
                    <a:pt x="112408" y="117786"/>
                    <a:pt x="110894" y="118921"/>
                    <a:pt x="109380" y="120057"/>
                  </a:cubicBezTo>
                  <a:cubicBezTo>
                    <a:pt x="107814" y="120318"/>
                    <a:pt x="105707" y="120759"/>
                    <a:pt x="104178" y="120759"/>
                  </a:cubicBezTo>
                  <a:cubicBezTo>
                    <a:pt x="103490" y="120759"/>
                    <a:pt x="102920" y="120670"/>
                    <a:pt x="102568" y="120435"/>
                  </a:cubicBezTo>
                  <a:cubicBezTo>
                    <a:pt x="100297" y="118543"/>
                    <a:pt x="103325" y="116272"/>
                    <a:pt x="104460" y="114758"/>
                  </a:cubicBezTo>
                  <a:cubicBezTo>
                    <a:pt x="109002" y="107567"/>
                    <a:pt x="114679" y="101133"/>
                    <a:pt x="121492" y="96213"/>
                  </a:cubicBezTo>
                  <a:cubicBezTo>
                    <a:pt x="123005" y="95077"/>
                    <a:pt x="124519" y="94320"/>
                    <a:pt x="126033" y="93942"/>
                  </a:cubicBezTo>
                  <a:cubicBezTo>
                    <a:pt x="126159" y="93816"/>
                    <a:pt x="126412" y="93774"/>
                    <a:pt x="126692" y="93774"/>
                  </a:cubicBezTo>
                  <a:close/>
                  <a:moveTo>
                    <a:pt x="31791" y="98936"/>
                  </a:moveTo>
                  <a:cubicBezTo>
                    <a:pt x="32417" y="98936"/>
                    <a:pt x="33051" y="99029"/>
                    <a:pt x="33685" y="99241"/>
                  </a:cubicBezTo>
                  <a:cubicBezTo>
                    <a:pt x="35199" y="99619"/>
                    <a:pt x="34442" y="103025"/>
                    <a:pt x="32171" y="105296"/>
                  </a:cubicBezTo>
                  <a:cubicBezTo>
                    <a:pt x="26494" y="111730"/>
                    <a:pt x="19681" y="117029"/>
                    <a:pt x="12112" y="120814"/>
                  </a:cubicBezTo>
                  <a:cubicBezTo>
                    <a:pt x="10598" y="121192"/>
                    <a:pt x="9462" y="121192"/>
                    <a:pt x="8327" y="121192"/>
                  </a:cubicBezTo>
                  <a:cubicBezTo>
                    <a:pt x="7949" y="120435"/>
                    <a:pt x="7570" y="119678"/>
                    <a:pt x="7570" y="119300"/>
                  </a:cubicBezTo>
                  <a:cubicBezTo>
                    <a:pt x="8327" y="117786"/>
                    <a:pt x="9084" y="116272"/>
                    <a:pt x="10219" y="115137"/>
                  </a:cubicBezTo>
                  <a:cubicBezTo>
                    <a:pt x="15518" y="110595"/>
                    <a:pt x="21195" y="105675"/>
                    <a:pt x="26494" y="101133"/>
                  </a:cubicBezTo>
                  <a:cubicBezTo>
                    <a:pt x="26494" y="100755"/>
                    <a:pt x="26872" y="100755"/>
                    <a:pt x="27251" y="100376"/>
                  </a:cubicBezTo>
                  <a:cubicBezTo>
                    <a:pt x="28615" y="99558"/>
                    <a:pt x="30175" y="98936"/>
                    <a:pt x="31791" y="98936"/>
                  </a:cubicBezTo>
                  <a:close/>
                  <a:moveTo>
                    <a:pt x="164496" y="99856"/>
                  </a:moveTo>
                  <a:cubicBezTo>
                    <a:pt x="164804" y="99856"/>
                    <a:pt x="165111" y="99903"/>
                    <a:pt x="165395" y="99998"/>
                  </a:cubicBezTo>
                  <a:cubicBezTo>
                    <a:pt x="168423" y="100376"/>
                    <a:pt x="171451" y="101133"/>
                    <a:pt x="174100" y="101890"/>
                  </a:cubicBezTo>
                  <a:cubicBezTo>
                    <a:pt x="183940" y="104918"/>
                    <a:pt x="193024" y="109459"/>
                    <a:pt x="201350" y="115137"/>
                  </a:cubicBezTo>
                  <a:cubicBezTo>
                    <a:pt x="203243" y="116272"/>
                    <a:pt x="204756" y="117786"/>
                    <a:pt x="205513" y="120057"/>
                  </a:cubicBezTo>
                  <a:cubicBezTo>
                    <a:pt x="203891" y="120868"/>
                    <a:pt x="202268" y="121245"/>
                    <a:pt x="200646" y="121245"/>
                  </a:cubicBezTo>
                  <a:cubicBezTo>
                    <a:pt x="199240" y="121245"/>
                    <a:pt x="197835" y="120962"/>
                    <a:pt x="196430" y="120435"/>
                  </a:cubicBezTo>
                  <a:cubicBezTo>
                    <a:pt x="187725" y="117786"/>
                    <a:pt x="179020" y="114758"/>
                    <a:pt x="170694" y="110973"/>
                  </a:cubicBezTo>
                  <a:cubicBezTo>
                    <a:pt x="167666" y="109459"/>
                    <a:pt x="165016" y="107567"/>
                    <a:pt x="163124" y="104918"/>
                  </a:cubicBezTo>
                  <a:cubicBezTo>
                    <a:pt x="162367" y="103782"/>
                    <a:pt x="161989" y="102268"/>
                    <a:pt x="162367" y="101133"/>
                  </a:cubicBezTo>
                  <a:cubicBezTo>
                    <a:pt x="162651" y="100281"/>
                    <a:pt x="163573" y="99856"/>
                    <a:pt x="164496" y="99856"/>
                  </a:cubicBezTo>
                  <a:close/>
                  <a:moveTo>
                    <a:pt x="122627" y="43983"/>
                  </a:moveTo>
                  <a:cubicBezTo>
                    <a:pt x="124141" y="43983"/>
                    <a:pt x="125655" y="44109"/>
                    <a:pt x="127169" y="44362"/>
                  </a:cubicBezTo>
                  <a:cubicBezTo>
                    <a:pt x="134360" y="44740"/>
                    <a:pt x="141172" y="45876"/>
                    <a:pt x="147985" y="46633"/>
                  </a:cubicBezTo>
                  <a:lnTo>
                    <a:pt x="177128" y="50796"/>
                  </a:lnTo>
                  <a:cubicBezTo>
                    <a:pt x="179399" y="51174"/>
                    <a:pt x="181669" y="51553"/>
                    <a:pt x="183940" y="52310"/>
                  </a:cubicBezTo>
                  <a:cubicBezTo>
                    <a:pt x="184319" y="52310"/>
                    <a:pt x="184697" y="52688"/>
                    <a:pt x="185076" y="53445"/>
                  </a:cubicBezTo>
                  <a:cubicBezTo>
                    <a:pt x="185076" y="54099"/>
                    <a:pt x="184512" y="55034"/>
                    <a:pt x="183627" y="55034"/>
                  </a:cubicBezTo>
                  <a:cubicBezTo>
                    <a:pt x="183487" y="55034"/>
                    <a:pt x="183338" y="55011"/>
                    <a:pt x="183183" y="54959"/>
                  </a:cubicBezTo>
                  <a:cubicBezTo>
                    <a:pt x="167287" y="51174"/>
                    <a:pt x="150256" y="51553"/>
                    <a:pt x="133981" y="49660"/>
                  </a:cubicBezTo>
                  <a:cubicBezTo>
                    <a:pt x="131332" y="49282"/>
                    <a:pt x="129061" y="49282"/>
                    <a:pt x="126412" y="49282"/>
                  </a:cubicBezTo>
                  <a:cubicBezTo>
                    <a:pt x="124519" y="49282"/>
                    <a:pt x="123005" y="50417"/>
                    <a:pt x="123005" y="51931"/>
                  </a:cubicBezTo>
                  <a:cubicBezTo>
                    <a:pt x="123005" y="53445"/>
                    <a:pt x="124141" y="54202"/>
                    <a:pt x="125655" y="54202"/>
                  </a:cubicBezTo>
                  <a:cubicBezTo>
                    <a:pt x="128304" y="54580"/>
                    <a:pt x="131332" y="54959"/>
                    <a:pt x="133224" y="55337"/>
                  </a:cubicBezTo>
                  <a:cubicBezTo>
                    <a:pt x="135495" y="55716"/>
                    <a:pt x="137009" y="56473"/>
                    <a:pt x="137009" y="59122"/>
                  </a:cubicBezTo>
                  <a:cubicBezTo>
                    <a:pt x="136631" y="61393"/>
                    <a:pt x="138523" y="62150"/>
                    <a:pt x="140794" y="62528"/>
                  </a:cubicBezTo>
                  <a:cubicBezTo>
                    <a:pt x="141551" y="62528"/>
                    <a:pt x="142308" y="62486"/>
                    <a:pt x="143051" y="62486"/>
                  </a:cubicBezTo>
                  <a:cubicBezTo>
                    <a:pt x="144537" y="62486"/>
                    <a:pt x="145966" y="62655"/>
                    <a:pt x="147228" y="63664"/>
                  </a:cubicBezTo>
                  <a:cubicBezTo>
                    <a:pt x="147228" y="65935"/>
                    <a:pt x="145336" y="67449"/>
                    <a:pt x="143443" y="67449"/>
                  </a:cubicBezTo>
                  <a:cubicBezTo>
                    <a:pt x="140415" y="67827"/>
                    <a:pt x="137388" y="67827"/>
                    <a:pt x="134738" y="68206"/>
                  </a:cubicBezTo>
                  <a:cubicBezTo>
                    <a:pt x="132846" y="68584"/>
                    <a:pt x="131332" y="69341"/>
                    <a:pt x="130575" y="70476"/>
                  </a:cubicBezTo>
                  <a:cubicBezTo>
                    <a:pt x="129818" y="71233"/>
                    <a:pt x="130575" y="73883"/>
                    <a:pt x="131332" y="73883"/>
                  </a:cubicBezTo>
                  <a:cubicBezTo>
                    <a:pt x="132053" y="73787"/>
                    <a:pt x="132768" y="73739"/>
                    <a:pt x="133474" y="73739"/>
                  </a:cubicBezTo>
                  <a:cubicBezTo>
                    <a:pt x="138325" y="73739"/>
                    <a:pt x="142740" y="75974"/>
                    <a:pt x="145714" y="79938"/>
                  </a:cubicBezTo>
                  <a:cubicBezTo>
                    <a:pt x="146448" y="80672"/>
                    <a:pt x="147295" y="80950"/>
                    <a:pt x="148168" y="80950"/>
                  </a:cubicBezTo>
                  <a:cubicBezTo>
                    <a:pt x="149547" y="80950"/>
                    <a:pt x="150989" y="80255"/>
                    <a:pt x="152148" y="79560"/>
                  </a:cubicBezTo>
                  <a:cubicBezTo>
                    <a:pt x="159718" y="75775"/>
                    <a:pt x="165773" y="70476"/>
                    <a:pt x="170694" y="63664"/>
                  </a:cubicBezTo>
                  <a:cubicBezTo>
                    <a:pt x="171763" y="61881"/>
                    <a:pt x="172497" y="59090"/>
                    <a:pt x="174795" y="59090"/>
                  </a:cubicBezTo>
                  <a:cubicBezTo>
                    <a:pt x="174935" y="59090"/>
                    <a:pt x="175082" y="59100"/>
                    <a:pt x="175235" y="59122"/>
                  </a:cubicBezTo>
                  <a:cubicBezTo>
                    <a:pt x="178263" y="59879"/>
                    <a:pt x="181669" y="59879"/>
                    <a:pt x="182805" y="62907"/>
                  </a:cubicBezTo>
                  <a:cubicBezTo>
                    <a:pt x="184239" y="67210"/>
                    <a:pt x="188065" y="69774"/>
                    <a:pt x="191976" y="69774"/>
                  </a:cubicBezTo>
                  <a:cubicBezTo>
                    <a:pt x="193225" y="69774"/>
                    <a:pt x="194482" y="69512"/>
                    <a:pt x="195673" y="68963"/>
                  </a:cubicBezTo>
                  <a:cubicBezTo>
                    <a:pt x="197565" y="68458"/>
                    <a:pt x="199458" y="68206"/>
                    <a:pt x="201322" y="68206"/>
                  </a:cubicBezTo>
                  <a:cubicBezTo>
                    <a:pt x="205051" y="68206"/>
                    <a:pt x="208667" y="69215"/>
                    <a:pt x="211948" y="71233"/>
                  </a:cubicBezTo>
                  <a:cubicBezTo>
                    <a:pt x="217625" y="73883"/>
                    <a:pt x="223302" y="77667"/>
                    <a:pt x="228601" y="81831"/>
                  </a:cubicBezTo>
                  <a:cubicBezTo>
                    <a:pt x="228979" y="82020"/>
                    <a:pt x="229452" y="82115"/>
                    <a:pt x="229925" y="82115"/>
                  </a:cubicBezTo>
                  <a:cubicBezTo>
                    <a:pt x="230398" y="82115"/>
                    <a:pt x="230871" y="82020"/>
                    <a:pt x="231250" y="81831"/>
                  </a:cubicBezTo>
                  <a:cubicBezTo>
                    <a:pt x="232385" y="81074"/>
                    <a:pt x="232385" y="79181"/>
                    <a:pt x="231628" y="78046"/>
                  </a:cubicBezTo>
                  <a:cubicBezTo>
                    <a:pt x="230493" y="76532"/>
                    <a:pt x="229357" y="75397"/>
                    <a:pt x="227844" y="73883"/>
                  </a:cubicBezTo>
                  <a:cubicBezTo>
                    <a:pt x="225194" y="71990"/>
                    <a:pt x="222923" y="70855"/>
                    <a:pt x="219896" y="68963"/>
                  </a:cubicBezTo>
                  <a:cubicBezTo>
                    <a:pt x="220416" y="68915"/>
                    <a:pt x="220936" y="68892"/>
                    <a:pt x="221455" y="68892"/>
                  </a:cubicBezTo>
                  <a:cubicBezTo>
                    <a:pt x="225088" y="68892"/>
                    <a:pt x="228648" y="70051"/>
                    <a:pt x="231628" y="72369"/>
                  </a:cubicBezTo>
                  <a:cubicBezTo>
                    <a:pt x="235413" y="73883"/>
                    <a:pt x="238062" y="76532"/>
                    <a:pt x="240333" y="79938"/>
                  </a:cubicBezTo>
                  <a:cubicBezTo>
                    <a:pt x="241469" y="82209"/>
                    <a:pt x="240712" y="83723"/>
                    <a:pt x="238062" y="84102"/>
                  </a:cubicBezTo>
                  <a:cubicBezTo>
                    <a:pt x="232385" y="85615"/>
                    <a:pt x="226708" y="86751"/>
                    <a:pt x="221031" y="88265"/>
                  </a:cubicBezTo>
                  <a:cubicBezTo>
                    <a:pt x="219139" y="88643"/>
                    <a:pt x="217246" y="89779"/>
                    <a:pt x="215732" y="90914"/>
                  </a:cubicBezTo>
                  <a:cubicBezTo>
                    <a:pt x="214597" y="91671"/>
                    <a:pt x="214218" y="93185"/>
                    <a:pt x="215354" y="94320"/>
                  </a:cubicBezTo>
                  <a:cubicBezTo>
                    <a:pt x="218003" y="97727"/>
                    <a:pt x="221409" y="101133"/>
                    <a:pt x="225194" y="103404"/>
                  </a:cubicBezTo>
                  <a:cubicBezTo>
                    <a:pt x="221409" y="105296"/>
                    <a:pt x="217246" y="106432"/>
                    <a:pt x="213461" y="106810"/>
                  </a:cubicBezTo>
                  <a:cubicBezTo>
                    <a:pt x="209677" y="107567"/>
                    <a:pt x="206270" y="107946"/>
                    <a:pt x="202486" y="108324"/>
                  </a:cubicBezTo>
                  <a:cubicBezTo>
                    <a:pt x="200593" y="107946"/>
                    <a:pt x="198701" y="107189"/>
                    <a:pt x="197187" y="106053"/>
                  </a:cubicBezTo>
                  <a:cubicBezTo>
                    <a:pt x="190374" y="102268"/>
                    <a:pt x="183562" y="99241"/>
                    <a:pt x="176371" y="96591"/>
                  </a:cubicBezTo>
                  <a:cubicBezTo>
                    <a:pt x="172964" y="95456"/>
                    <a:pt x="169558" y="94699"/>
                    <a:pt x="166152" y="93942"/>
                  </a:cubicBezTo>
                  <a:cubicBezTo>
                    <a:pt x="164941" y="93336"/>
                    <a:pt x="163669" y="93034"/>
                    <a:pt x="162434" y="93034"/>
                  </a:cubicBezTo>
                  <a:cubicBezTo>
                    <a:pt x="160581" y="93034"/>
                    <a:pt x="158809" y="93715"/>
                    <a:pt x="157447" y="95077"/>
                  </a:cubicBezTo>
                  <a:cubicBezTo>
                    <a:pt x="155176" y="97727"/>
                    <a:pt x="154798" y="101511"/>
                    <a:pt x="156690" y="104539"/>
                  </a:cubicBezTo>
                  <a:cubicBezTo>
                    <a:pt x="157825" y="107946"/>
                    <a:pt x="160096" y="110973"/>
                    <a:pt x="163124" y="113244"/>
                  </a:cubicBezTo>
                  <a:cubicBezTo>
                    <a:pt x="165395" y="114758"/>
                    <a:pt x="168044" y="116272"/>
                    <a:pt x="171451" y="118164"/>
                  </a:cubicBezTo>
                  <a:cubicBezTo>
                    <a:pt x="166909" y="119868"/>
                    <a:pt x="162367" y="120719"/>
                    <a:pt x="157666" y="120719"/>
                  </a:cubicBezTo>
                  <a:cubicBezTo>
                    <a:pt x="156099" y="120719"/>
                    <a:pt x="154514" y="120624"/>
                    <a:pt x="152905" y="120435"/>
                  </a:cubicBezTo>
                  <a:cubicBezTo>
                    <a:pt x="152757" y="120460"/>
                    <a:pt x="152616" y="120472"/>
                    <a:pt x="152480" y="120472"/>
                  </a:cubicBezTo>
                  <a:cubicBezTo>
                    <a:pt x="150529" y="120472"/>
                    <a:pt x="149729" y="118041"/>
                    <a:pt x="147606" y="116272"/>
                  </a:cubicBezTo>
                  <a:cubicBezTo>
                    <a:pt x="145879" y="114545"/>
                    <a:pt x="144782" y="112817"/>
                    <a:pt x="142013" y="112817"/>
                  </a:cubicBezTo>
                  <a:cubicBezTo>
                    <a:pt x="141749" y="112817"/>
                    <a:pt x="141469" y="112833"/>
                    <a:pt x="141172" y="112866"/>
                  </a:cubicBezTo>
                  <a:cubicBezTo>
                    <a:pt x="137766" y="113244"/>
                    <a:pt x="133603" y="113244"/>
                    <a:pt x="132846" y="118164"/>
                  </a:cubicBezTo>
                  <a:cubicBezTo>
                    <a:pt x="132515" y="120147"/>
                    <a:pt x="131031" y="121264"/>
                    <a:pt x="129401" y="121264"/>
                  </a:cubicBezTo>
                  <a:cubicBezTo>
                    <a:pt x="129163" y="121264"/>
                    <a:pt x="128923" y="121240"/>
                    <a:pt x="128683" y="121192"/>
                  </a:cubicBezTo>
                  <a:cubicBezTo>
                    <a:pt x="128387" y="121155"/>
                    <a:pt x="128088" y="121140"/>
                    <a:pt x="127786" y="121140"/>
                  </a:cubicBezTo>
                  <a:cubicBezTo>
                    <a:pt x="126327" y="121140"/>
                    <a:pt x="124800" y="121497"/>
                    <a:pt x="123286" y="121497"/>
                  </a:cubicBezTo>
                  <a:cubicBezTo>
                    <a:pt x="121901" y="121497"/>
                    <a:pt x="120526" y="121199"/>
                    <a:pt x="119221" y="120057"/>
                  </a:cubicBezTo>
                  <a:cubicBezTo>
                    <a:pt x="122627" y="115137"/>
                    <a:pt x="126033" y="110216"/>
                    <a:pt x="129061" y="105675"/>
                  </a:cubicBezTo>
                  <a:cubicBezTo>
                    <a:pt x="130954" y="103025"/>
                    <a:pt x="132467" y="100755"/>
                    <a:pt x="133981" y="97727"/>
                  </a:cubicBezTo>
                  <a:cubicBezTo>
                    <a:pt x="136252" y="92428"/>
                    <a:pt x="132846" y="85994"/>
                    <a:pt x="127169" y="85237"/>
                  </a:cubicBezTo>
                  <a:cubicBezTo>
                    <a:pt x="126033" y="85237"/>
                    <a:pt x="125276" y="85615"/>
                    <a:pt x="124519" y="85994"/>
                  </a:cubicBezTo>
                  <a:cubicBezTo>
                    <a:pt x="113922" y="95834"/>
                    <a:pt x="102189" y="104918"/>
                    <a:pt x="95755" y="118164"/>
                  </a:cubicBezTo>
                  <a:cubicBezTo>
                    <a:pt x="94764" y="120147"/>
                    <a:pt x="92907" y="121264"/>
                    <a:pt x="90941" y="121264"/>
                  </a:cubicBezTo>
                  <a:cubicBezTo>
                    <a:pt x="90655" y="121264"/>
                    <a:pt x="90366" y="121240"/>
                    <a:pt x="90078" y="121192"/>
                  </a:cubicBezTo>
                  <a:cubicBezTo>
                    <a:pt x="84401" y="120814"/>
                    <a:pt x="79102" y="120435"/>
                    <a:pt x="73425" y="119678"/>
                  </a:cubicBezTo>
                  <a:cubicBezTo>
                    <a:pt x="62449" y="118543"/>
                    <a:pt x="51852" y="115515"/>
                    <a:pt x="42011" y="111352"/>
                  </a:cubicBezTo>
                  <a:cubicBezTo>
                    <a:pt x="37848" y="109459"/>
                    <a:pt x="37848" y="109459"/>
                    <a:pt x="38984" y="105675"/>
                  </a:cubicBezTo>
                  <a:cubicBezTo>
                    <a:pt x="39741" y="103782"/>
                    <a:pt x="40498" y="101890"/>
                    <a:pt x="40876" y="99998"/>
                  </a:cubicBezTo>
                  <a:cubicBezTo>
                    <a:pt x="41254" y="98105"/>
                    <a:pt x="40498" y="96213"/>
                    <a:pt x="38984" y="94699"/>
                  </a:cubicBezTo>
                  <a:cubicBezTo>
                    <a:pt x="36240" y="91759"/>
                    <a:pt x="34612" y="90341"/>
                    <a:pt x="32839" y="90341"/>
                  </a:cubicBezTo>
                  <a:cubicBezTo>
                    <a:pt x="31189" y="90341"/>
                    <a:pt x="29413" y="91570"/>
                    <a:pt x="26494" y="93942"/>
                  </a:cubicBezTo>
                  <a:cubicBezTo>
                    <a:pt x="23581" y="96169"/>
                    <a:pt x="21832" y="97388"/>
                    <a:pt x="20474" y="97388"/>
                  </a:cubicBezTo>
                  <a:cubicBezTo>
                    <a:pt x="18831" y="97388"/>
                    <a:pt x="17761" y="95607"/>
                    <a:pt x="15897" y="91671"/>
                  </a:cubicBezTo>
                  <a:cubicBezTo>
                    <a:pt x="11733" y="82966"/>
                    <a:pt x="13626" y="72747"/>
                    <a:pt x="20817" y="66313"/>
                  </a:cubicBezTo>
                  <a:lnTo>
                    <a:pt x="22331" y="65556"/>
                  </a:lnTo>
                  <a:cubicBezTo>
                    <a:pt x="22990" y="65160"/>
                    <a:pt x="23558" y="64995"/>
                    <a:pt x="24066" y="64995"/>
                  </a:cubicBezTo>
                  <a:cubicBezTo>
                    <a:pt x="25015" y="64995"/>
                    <a:pt x="25754" y="65574"/>
                    <a:pt x="26494" y="66313"/>
                  </a:cubicBezTo>
                  <a:cubicBezTo>
                    <a:pt x="27629" y="67449"/>
                    <a:pt x="27629" y="68963"/>
                    <a:pt x="26494" y="70098"/>
                  </a:cubicBezTo>
                  <a:cubicBezTo>
                    <a:pt x="24602" y="72747"/>
                    <a:pt x="22331" y="75018"/>
                    <a:pt x="20438" y="77667"/>
                  </a:cubicBezTo>
                  <a:cubicBezTo>
                    <a:pt x="19303" y="79560"/>
                    <a:pt x="19303" y="82209"/>
                    <a:pt x="20817" y="84102"/>
                  </a:cubicBezTo>
                  <a:cubicBezTo>
                    <a:pt x="21440" y="85036"/>
                    <a:pt x="22319" y="85714"/>
                    <a:pt x="23454" y="85714"/>
                  </a:cubicBezTo>
                  <a:cubicBezTo>
                    <a:pt x="23699" y="85714"/>
                    <a:pt x="23955" y="85683"/>
                    <a:pt x="24223" y="85615"/>
                  </a:cubicBezTo>
                  <a:cubicBezTo>
                    <a:pt x="24980" y="85615"/>
                    <a:pt x="25737" y="84480"/>
                    <a:pt x="25737" y="83723"/>
                  </a:cubicBezTo>
                  <a:cubicBezTo>
                    <a:pt x="25737" y="79938"/>
                    <a:pt x="27629" y="76532"/>
                    <a:pt x="30657" y="74261"/>
                  </a:cubicBezTo>
                  <a:cubicBezTo>
                    <a:pt x="31414" y="73252"/>
                    <a:pt x="32676" y="72579"/>
                    <a:pt x="33993" y="72579"/>
                  </a:cubicBezTo>
                  <a:cubicBezTo>
                    <a:pt x="34652" y="72579"/>
                    <a:pt x="35325" y="72747"/>
                    <a:pt x="35956" y="73126"/>
                  </a:cubicBezTo>
                  <a:cubicBezTo>
                    <a:pt x="37848" y="74261"/>
                    <a:pt x="40119" y="75397"/>
                    <a:pt x="42011" y="76154"/>
                  </a:cubicBezTo>
                  <a:cubicBezTo>
                    <a:pt x="43034" y="76575"/>
                    <a:pt x="44048" y="76766"/>
                    <a:pt x="45018" y="76766"/>
                  </a:cubicBezTo>
                  <a:cubicBezTo>
                    <a:pt x="50151" y="76766"/>
                    <a:pt x="54080" y="71406"/>
                    <a:pt x="51852" y="66313"/>
                  </a:cubicBezTo>
                  <a:cubicBezTo>
                    <a:pt x="51473" y="64042"/>
                    <a:pt x="50338" y="61393"/>
                    <a:pt x="49203" y="59122"/>
                  </a:cubicBezTo>
                  <a:cubicBezTo>
                    <a:pt x="50338" y="57230"/>
                    <a:pt x="52230" y="57230"/>
                    <a:pt x="53744" y="56094"/>
                  </a:cubicBezTo>
                  <a:cubicBezTo>
                    <a:pt x="54501" y="55716"/>
                    <a:pt x="54880" y="54580"/>
                    <a:pt x="54880" y="53824"/>
                  </a:cubicBezTo>
                  <a:cubicBezTo>
                    <a:pt x="54501" y="53067"/>
                    <a:pt x="53744" y="52310"/>
                    <a:pt x="52609" y="51931"/>
                  </a:cubicBezTo>
                  <a:cubicBezTo>
                    <a:pt x="51134" y="51563"/>
                    <a:pt x="49660" y="51553"/>
                    <a:pt x="48185" y="51203"/>
                  </a:cubicBezTo>
                  <a:lnTo>
                    <a:pt x="48185" y="51203"/>
                  </a:lnTo>
                  <a:cubicBezTo>
                    <a:pt x="48699" y="50039"/>
                    <a:pt x="50086" y="50039"/>
                    <a:pt x="51473" y="50039"/>
                  </a:cubicBezTo>
                  <a:cubicBezTo>
                    <a:pt x="60646" y="48032"/>
                    <a:pt x="70036" y="47111"/>
                    <a:pt x="79478" y="47111"/>
                  </a:cubicBezTo>
                  <a:cubicBezTo>
                    <a:pt x="82503" y="47111"/>
                    <a:pt x="85534" y="47206"/>
                    <a:pt x="88564" y="47389"/>
                  </a:cubicBezTo>
                  <a:cubicBezTo>
                    <a:pt x="88943" y="47389"/>
                    <a:pt x="89321" y="47389"/>
                    <a:pt x="89700" y="47768"/>
                  </a:cubicBezTo>
                  <a:cubicBezTo>
                    <a:pt x="90078" y="48146"/>
                    <a:pt x="90456" y="48525"/>
                    <a:pt x="90456" y="48903"/>
                  </a:cubicBezTo>
                  <a:cubicBezTo>
                    <a:pt x="90078" y="49282"/>
                    <a:pt x="89321" y="50039"/>
                    <a:pt x="88943" y="50039"/>
                  </a:cubicBezTo>
                  <a:lnTo>
                    <a:pt x="69262" y="50039"/>
                  </a:lnTo>
                  <a:cubicBezTo>
                    <a:pt x="68656" y="50039"/>
                    <a:pt x="67990" y="49978"/>
                    <a:pt x="67336" y="49978"/>
                  </a:cubicBezTo>
                  <a:cubicBezTo>
                    <a:pt x="66355" y="49978"/>
                    <a:pt x="65401" y="50114"/>
                    <a:pt x="64720" y="50796"/>
                  </a:cubicBezTo>
                  <a:cubicBezTo>
                    <a:pt x="63963" y="51553"/>
                    <a:pt x="63585" y="52688"/>
                    <a:pt x="63585" y="53445"/>
                  </a:cubicBezTo>
                  <a:cubicBezTo>
                    <a:pt x="63585" y="54202"/>
                    <a:pt x="63963" y="54580"/>
                    <a:pt x="64720" y="54959"/>
                  </a:cubicBezTo>
                  <a:cubicBezTo>
                    <a:pt x="65477" y="55337"/>
                    <a:pt x="66612" y="55337"/>
                    <a:pt x="67369" y="55337"/>
                  </a:cubicBezTo>
                  <a:cubicBezTo>
                    <a:pt x="71911" y="55716"/>
                    <a:pt x="76358" y="55905"/>
                    <a:pt x="80805" y="55905"/>
                  </a:cubicBezTo>
                  <a:cubicBezTo>
                    <a:pt x="85252" y="55905"/>
                    <a:pt x="89700" y="55716"/>
                    <a:pt x="94241" y="55337"/>
                  </a:cubicBezTo>
                  <a:cubicBezTo>
                    <a:pt x="94525" y="55290"/>
                    <a:pt x="94797" y="55266"/>
                    <a:pt x="95057" y="55266"/>
                  </a:cubicBezTo>
                  <a:cubicBezTo>
                    <a:pt x="96873" y="55266"/>
                    <a:pt x="98073" y="56426"/>
                    <a:pt x="98405" y="58744"/>
                  </a:cubicBezTo>
                  <a:cubicBezTo>
                    <a:pt x="95377" y="59122"/>
                    <a:pt x="91970" y="59879"/>
                    <a:pt x="88943" y="60636"/>
                  </a:cubicBezTo>
                  <a:cubicBezTo>
                    <a:pt x="87429" y="61015"/>
                    <a:pt x="86672" y="62150"/>
                    <a:pt x="87050" y="63664"/>
                  </a:cubicBezTo>
                  <a:cubicBezTo>
                    <a:pt x="87429" y="64421"/>
                    <a:pt x="88186" y="65178"/>
                    <a:pt x="89321" y="65178"/>
                  </a:cubicBezTo>
                  <a:cubicBezTo>
                    <a:pt x="89700" y="65367"/>
                    <a:pt x="90173" y="65462"/>
                    <a:pt x="90646" y="65462"/>
                  </a:cubicBezTo>
                  <a:cubicBezTo>
                    <a:pt x="91119" y="65462"/>
                    <a:pt x="91592" y="65367"/>
                    <a:pt x="91970" y="65178"/>
                  </a:cubicBezTo>
                  <a:cubicBezTo>
                    <a:pt x="93863" y="65178"/>
                    <a:pt x="95377" y="64799"/>
                    <a:pt x="96891" y="64799"/>
                  </a:cubicBezTo>
                  <a:cubicBezTo>
                    <a:pt x="98405" y="64295"/>
                    <a:pt x="99960" y="64042"/>
                    <a:pt x="101488" y="64042"/>
                  </a:cubicBezTo>
                  <a:cubicBezTo>
                    <a:pt x="104544" y="64042"/>
                    <a:pt x="107488" y="65052"/>
                    <a:pt x="109759" y="67070"/>
                  </a:cubicBezTo>
                  <a:cubicBezTo>
                    <a:pt x="110894" y="68016"/>
                    <a:pt x="112219" y="68489"/>
                    <a:pt x="113544" y="68489"/>
                  </a:cubicBezTo>
                  <a:cubicBezTo>
                    <a:pt x="114868" y="68489"/>
                    <a:pt x="116193" y="68016"/>
                    <a:pt x="117328" y="67070"/>
                  </a:cubicBezTo>
                  <a:cubicBezTo>
                    <a:pt x="119599" y="65178"/>
                    <a:pt x="120735" y="61772"/>
                    <a:pt x="119599" y="59122"/>
                  </a:cubicBezTo>
                  <a:cubicBezTo>
                    <a:pt x="118842" y="56851"/>
                    <a:pt x="117707" y="54959"/>
                    <a:pt x="116571" y="52688"/>
                  </a:cubicBezTo>
                  <a:cubicBezTo>
                    <a:pt x="115057" y="50417"/>
                    <a:pt x="113922" y="48146"/>
                    <a:pt x="113544" y="45497"/>
                  </a:cubicBezTo>
                  <a:cubicBezTo>
                    <a:pt x="116571" y="44488"/>
                    <a:pt x="119599" y="43983"/>
                    <a:pt x="122627" y="43983"/>
                  </a:cubicBezTo>
                  <a:close/>
                  <a:moveTo>
                    <a:pt x="141755" y="121344"/>
                  </a:moveTo>
                  <a:cubicBezTo>
                    <a:pt x="143163" y="121344"/>
                    <a:pt x="144514" y="121608"/>
                    <a:pt x="145714" y="122328"/>
                  </a:cubicBezTo>
                  <a:cubicBezTo>
                    <a:pt x="146093" y="122706"/>
                    <a:pt x="146471" y="123085"/>
                    <a:pt x="146471" y="123085"/>
                  </a:cubicBezTo>
                  <a:cubicBezTo>
                    <a:pt x="151391" y="131790"/>
                    <a:pt x="154798" y="140873"/>
                    <a:pt x="156690" y="150713"/>
                  </a:cubicBezTo>
                  <a:cubicBezTo>
                    <a:pt x="157068" y="152227"/>
                    <a:pt x="156690" y="154120"/>
                    <a:pt x="155555" y="155255"/>
                  </a:cubicBezTo>
                  <a:cubicBezTo>
                    <a:pt x="154798" y="156012"/>
                    <a:pt x="154041" y="156769"/>
                    <a:pt x="153284" y="157147"/>
                  </a:cubicBezTo>
                  <a:lnTo>
                    <a:pt x="153662" y="157526"/>
                  </a:lnTo>
                  <a:cubicBezTo>
                    <a:pt x="152905" y="156769"/>
                    <a:pt x="151770" y="156390"/>
                    <a:pt x="151013" y="155633"/>
                  </a:cubicBezTo>
                  <a:cubicBezTo>
                    <a:pt x="144579" y="146550"/>
                    <a:pt x="140415" y="136710"/>
                    <a:pt x="138145" y="126112"/>
                  </a:cubicBezTo>
                  <a:cubicBezTo>
                    <a:pt x="137766" y="124598"/>
                    <a:pt x="138145" y="122706"/>
                    <a:pt x="139280" y="121571"/>
                  </a:cubicBezTo>
                  <a:cubicBezTo>
                    <a:pt x="140111" y="121432"/>
                    <a:pt x="140942" y="121344"/>
                    <a:pt x="141755" y="121344"/>
                  </a:cubicBezTo>
                  <a:close/>
                  <a:moveTo>
                    <a:pt x="155630" y="1"/>
                  </a:moveTo>
                  <a:cubicBezTo>
                    <a:pt x="153738" y="1"/>
                    <a:pt x="151910" y="1089"/>
                    <a:pt x="151013" y="3108"/>
                  </a:cubicBezTo>
                  <a:cubicBezTo>
                    <a:pt x="150256" y="5757"/>
                    <a:pt x="149499" y="8406"/>
                    <a:pt x="149499" y="11056"/>
                  </a:cubicBezTo>
                  <a:cubicBezTo>
                    <a:pt x="148742" y="19004"/>
                    <a:pt x="148742" y="26952"/>
                    <a:pt x="149499" y="34521"/>
                  </a:cubicBezTo>
                  <a:cubicBezTo>
                    <a:pt x="149877" y="36414"/>
                    <a:pt x="150634" y="38306"/>
                    <a:pt x="148742" y="40577"/>
                  </a:cubicBezTo>
                  <a:cubicBezTo>
                    <a:pt x="140735" y="39121"/>
                    <a:pt x="132728" y="38443"/>
                    <a:pt x="124621" y="38443"/>
                  </a:cubicBezTo>
                  <a:cubicBezTo>
                    <a:pt x="120082" y="38443"/>
                    <a:pt x="115513" y="38655"/>
                    <a:pt x="110894" y="39063"/>
                  </a:cubicBezTo>
                  <a:cubicBezTo>
                    <a:pt x="110626" y="39130"/>
                    <a:pt x="110358" y="39161"/>
                    <a:pt x="110092" y="39161"/>
                  </a:cubicBezTo>
                  <a:cubicBezTo>
                    <a:pt x="108856" y="39161"/>
                    <a:pt x="107665" y="38483"/>
                    <a:pt x="106731" y="37549"/>
                  </a:cubicBezTo>
                  <a:cubicBezTo>
                    <a:pt x="104839" y="35657"/>
                    <a:pt x="103325" y="34143"/>
                    <a:pt x="101432" y="32629"/>
                  </a:cubicBezTo>
                  <a:cubicBezTo>
                    <a:pt x="99161" y="30737"/>
                    <a:pt x="96891" y="29223"/>
                    <a:pt x="94241" y="28087"/>
                  </a:cubicBezTo>
                  <a:cubicBezTo>
                    <a:pt x="92993" y="27047"/>
                    <a:pt x="91403" y="26465"/>
                    <a:pt x="89783" y="26465"/>
                  </a:cubicBezTo>
                  <a:cubicBezTo>
                    <a:pt x="88455" y="26465"/>
                    <a:pt x="87108" y="26856"/>
                    <a:pt x="85915" y="27709"/>
                  </a:cubicBezTo>
                  <a:cubicBezTo>
                    <a:pt x="83644" y="29601"/>
                    <a:pt x="82887" y="33007"/>
                    <a:pt x="84022" y="35657"/>
                  </a:cubicBezTo>
                  <a:cubicBezTo>
                    <a:pt x="84779" y="37549"/>
                    <a:pt x="86293" y="39063"/>
                    <a:pt x="84022" y="41334"/>
                  </a:cubicBezTo>
                  <a:cubicBezTo>
                    <a:pt x="73047" y="41334"/>
                    <a:pt x="61692" y="42091"/>
                    <a:pt x="51095" y="43983"/>
                  </a:cubicBezTo>
                  <a:cubicBezTo>
                    <a:pt x="47689" y="43983"/>
                    <a:pt x="44282" y="45119"/>
                    <a:pt x="41633" y="46633"/>
                  </a:cubicBezTo>
                  <a:cubicBezTo>
                    <a:pt x="40930" y="47159"/>
                    <a:pt x="40146" y="47442"/>
                    <a:pt x="39394" y="47442"/>
                  </a:cubicBezTo>
                  <a:cubicBezTo>
                    <a:pt x="38526" y="47442"/>
                    <a:pt x="37700" y="47065"/>
                    <a:pt x="37091" y="46254"/>
                  </a:cubicBezTo>
                  <a:cubicBezTo>
                    <a:pt x="31793" y="41712"/>
                    <a:pt x="26115" y="37549"/>
                    <a:pt x="20060" y="34521"/>
                  </a:cubicBezTo>
                  <a:cubicBezTo>
                    <a:pt x="18954" y="33889"/>
                    <a:pt x="17716" y="33587"/>
                    <a:pt x="16512" y="33587"/>
                  </a:cubicBezTo>
                  <a:cubicBezTo>
                    <a:pt x="14831" y="33587"/>
                    <a:pt x="13214" y="34176"/>
                    <a:pt x="12112" y="35278"/>
                  </a:cubicBezTo>
                  <a:cubicBezTo>
                    <a:pt x="9462" y="37171"/>
                    <a:pt x="8327" y="40577"/>
                    <a:pt x="9462" y="43226"/>
                  </a:cubicBezTo>
                  <a:cubicBezTo>
                    <a:pt x="10598" y="46633"/>
                    <a:pt x="12112" y="49660"/>
                    <a:pt x="14004" y="52310"/>
                  </a:cubicBezTo>
                  <a:cubicBezTo>
                    <a:pt x="15518" y="54580"/>
                    <a:pt x="18167" y="56473"/>
                    <a:pt x="18546" y="60258"/>
                  </a:cubicBezTo>
                  <a:cubicBezTo>
                    <a:pt x="17410" y="61393"/>
                    <a:pt x="15897" y="63285"/>
                    <a:pt x="14383" y="64799"/>
                  </a:cubicBezTo>
                  <a:cubicBezTo>
                    <a:pt x="6435" y="73883"/>
                    <a:pt x="5678" y="86751"/>
                    <a:pt x="12112" y="96970"/>
                  </a:cubicBezTo>
                  <a:cubicBezTo>
                    <a:pt x="15518" y="102647"/>
                    <a:pt x="14383" y="103404"/>
                    <a:pt x="10598" y="106810"/>
                  </a:cubicBezTo>
                  <a:cubicBezTo>
                    <a:pt x="8327" y="108703"/>
                    <a:pt x="6813" y="110595"/>
                    <a:pt x="4921" y="112487"/>
                  </a:cubicBezTo>
                  <a:cubicBezTo>
                    <a:pt x="3785" y="114001"/>
                    <a:pt x="2271" y="115515"/>
                    <a:pt x="1514" y="117407"/>
                  </a:cubicBezTo>
                  <a:cubicBezTo>
                    <a:pt x="1" y="119678"/>
                    <a:pt x="1" y="122328"/>
                    <a:pt x="1514" y="124598"/>
                  </a:cubicBezTo>
                  <a:cubicBezTo>
                    <a:pt x="2836" y="126581"/>
                    <a:pt x="5023" y="127698"/>
                    <a:pt x="7320" y="127698"/>
                  </a:cubicBezTo>
                  <a:cubicBezTo>
                    <a:pt x="7654" y="127698"/>
                    <a:pt x="7991" y="127674"/>
                    <a:pt x="8327" y="127626"/>
                  </a:cubicBezTo>
                  <a:cubicBezTo>
                    <a:pt x="12112" y="127248"/>
                    <a:pt x="15518" y="125734"/>
                    <a:pt x="18546" y="123842"/>
                  </a:cubicBezTo>
                  <a:cubicBezTo>
                    <a:pt x="21952" y="121571"/>
                    <a:pt x="25737" y="118921"/>
                    <a:pt x="29143" y="116272"/>
                  </a:cubicBezTo>
                  <a:cubicBezTo>
                    <a:pt x="30153" y="115263"/>
                    <a:pt x="31666" y="114758"/>
                    <a:pt x="33236" y="114758"/>
                  </a:cubicBezTo>
                  <a:cubicBezTo>
                    <a:pt x="34021" y="114758"/>
                    <a:pt x="34820" y="114884"/>
                    <a:pt x="35577" y="115137"/>
                  </a:cubicBezTo>
                  <a:cubicBezTo>
                    <a:pt x="36713" y="115515"/>
                    <a:pt x="37848" y="115894"/>
                    <a:pt x="39362" y="116272"/>
                  </a:cubicBezTo>
                  <a:cubicBezTo>
                    <a:pt x="55258" y="122706"/>
                    <a:pt x="71911" y="126112"/>
                    <a:pt x="88943" y="126869"/>
                  </a:cubicBezTo>
                  <a:cubicBezTo>
                    <a:pt x="89332" y="126804"/>
                    <a:pt x="89722" y="126773"/>
                    <a:pt x="90110" y="126773"/>
                  </a:cubicBezTo>
                  <a:cubicBezTo>
                    <a:pt x="91982" y="126773"/>
                    <a:pt x="93809" y="127508"/>
                    <a:pt x="95377" y="128762"/>
                  </a:cubicBezTo>
                  <a:cubicBezTo>
                    <a:pt x="96998" y="130181"/>
                    <a:pt x="99162" y="130948"/>
                    <a:pt x="101288" y="130948"/>
                  </a:cubicBezTo>
                  <a:cubicBezTo>
                    <a:pt x="103132" y="130948"/>
                    <a:pt x="104946" y="130371"/>
                    <a:pt x="106353" y="129140"/>
                  </a:cubicBezTo>
                  <a:cubicBezTo>
                    <a:pt x="109002" y="127626"/>
                    <a:pt x="111651" y="126491"/>
                    <a:pt x="114679" y="126491"/>
                  </a:cubicBezTo>
                  <a:cubicBezTo>
                    <a:pt x="119221" y="127248"/>
                    <a:pt x="123384" y="127248"/>
                    <a:pt x="127547" y="127248"/>
                  </a:cubicBezTo>
                  <a:cubicBezTo>
                    <a:pt x="127774" y="127215"/>
                    <a:pt x="128002" y="127200"/>
                    <a:pt x="128228" y="127200"/>
                  </a:cubicBezTo>
                  <a:cubicBezTo>
                    <a:pt x="130634" y="127200"/>
                    <a:pt x="132878" y="128989"/>
                    <a:pt x="133224" y="131411"/>
                  </a:cubicBezTo>
                  <a:cubicBezTo>
                    <a:pt x="135495" y="138981"/>
                    <a:pt x="138523" y="146172"/>
                    <a:pt x="142308" y="153363"/>
                  </a:cubicBezTo>
                  <a:cubicBezTo>
                    <a:pt x="143443" y="156390"/>
                    <a:pt x="145714" y="159040"/>
                    <a:pt x="147985" y="161311"/>
                  </a:cubicBezTo>
                  <a:cubicBezTo>
                    <a:pt x="149512" y="162837"/>
                    <a:pt x="151470" y="163563"/>
                    <a:pt x="153411" y="163563"/>
                  </a:cubicBezTo>
                  <a:cubicBezTo>
                    <a:pt x="156283" y="163563"/>
                    <a:pt x="159120" y="161975"/>
                    <a:pt x="160475" y="159040"/>
                  </a:cubicBezTo>
                  <a:cubicBezTo>
                    <a:pt x="162367" y="155633"/>
                    <a:pt x="163124" y="151470"/>
                    <a:pt x="161989" y="147307"/>
                  </a:cubicBezTo>
                  <a:cubicBezTo>
                    <a:pt x="160853" y="142387"/>
                    <a:pt x="159339" y="137467"/>
                    <a:pt x="157447" y="132546"/>
                  </a:cubicBezTo>
                  <a:cubicBezTo>
                    <a:pt x="156690" y="130654"/>
                    <a:pt x="155555" y="129140"/>
                    <a:pt x="156690" y="126491"/>
                  </a:cubicBezTo>
                  <a:cubicBezTo>
                    <a:pt x="163503" y="126112"/>
                    <a:pt x="170315" y="125355"/>
                    <a:pt x="176749" y="123463"/>
                  </a:cubicBezTo>
                  <a:cubicBezTo>
                    <a:pt x="178487" y="122831"/>
                    <a:pt x="180291" y="122529"/>
                    <a:pt x="182078" y="122529"/>
                  </a:cubicBezTo>
                  <a:cubicBezTo>
                    <a:pt x="184572" y="122529"/>
                    <a:pt x="187034" y="123118"/>
                    <a:pt x="189239" y="124220"/>
                  </a:cubicBezTo>
                  <a:cubicBezTo>
                    <a:pt x="193524" y="125868"/>
                    <a:pt x="198095" y="126942"/>
                    <a:pt x="202704" y="126942"/>
                  </a:cubicBezTo>
                  <a:cubicBezTo>
                    <a:pt x="203388" y="126942"/>
                    <a:pt x="204072" y="126918"/>
                    <a:pt x="204756" y="126869"/>
                  </a:cubicBezTo>
                  <a:cubicBezTo>
                    <a:pt x="210434" y="126491"/>
                    <a:pt x="212705" y="123842"/>
                    <a:pt x="211569" y="117786"/>
                  </a:cubicBezTo>
                  <a:cubicBezTo>
                    <a:pt x="211569" y="116650"/>
                    <a:pt x="210812" y="115515"/>
                    <a:pt x="211569" y="113623"/>
                  </a:cubicBezTo>
                  <a:cubicBezTo>
                    <a:pt x="216868" y="112109"/>
                    <a:pt x="222923" y="111352"/>
                    <a:pt x="228601" y="109459"/>
                  </a:cubicBezTo>
                  <a:cubicBezTo>
                    <a:pt x="238062" y="105296"/>
                    <a:pt x="248281" y="102268"/>
                    <a:pt x="258500" y="99998"/>
                  </a:cubicBezTo>
                  <a:cubicBezTo>
                    <a:pt x="262285" y="99241"/>
                    <a:pt x="266070" y="97348"/>
                    <a:pt x="268719" y="94320"/>
                  </a:cubicBezTo>
                  <a:cubicBezTo>
                    <a:pt x="270990" y="92050"/>
                    <a:pt x="270611" y="88265"/>
                    <a:pt x="267962" y="86751"/>
                  </a:cubicBezTo>
                  <a:cubicBezTo>
                    <a:pt x="265691" y="85237"/>
                    <a:pt x="263042" y="84480"/>
                    <a:pt x="260393" y="84102"/>
                  </a:cubicBezTo>
                  <a:cubicBezTo>
                    <a:pt x="257365" y="83723"/>
                    <a:pt x="254337" y="83723"/>
                    <a:pt x="251688" y="83723"/>
                  </a:cubicBezTo>
                  <a:cubicBezTo>
                    <a:pt x="249038" y="83723"/>
                    <a:pt x="247146" y="82209"/>
                    <a:pt x="246389" y="79938"/>
                  </a:cubicBezTo>
                  <a:cubicBezTo>
                    <a:pt x="244118" y="74261"/>
                    <a:pt x="239955" y="69720"/>
                    <a:pt x="234656" y="67449"/>
                  </a:cubicBezTo>
                  <a:cubicBezTo>
                    <a:pt x="230493" y="65178"/>
                    <a:pt x="225951" y="63664"/>
                    <a:pt x="221788" y="61393"/>
                  </a:cubicBezTo>
                  <a:cubicBezTo>
                    <a:pt x="218760" y="60258"/>
                    <a:pt x="218003" y="58365"/>
                    <a:pt x="220274" y="55716"/>
                  </a:cubicBezTo>
                  <a:cubicBezTo>
                    <a:pt x="223680" y="51553"/>
                    <a:pt x="226708" y="47011"/>
                    <a:pt x="228979" y="42469"/>
                  </a:cubicBezTo>
                  <a:cubicBezTo>
                    <a:pt x="230871" y="39441"/>
                    <a:pt x="230493" y="35657"/>
                    <a:pt x="228601" y="33007"/>
                  </a:cubicBezTo>
                  <a:cubicBezTo>
                    <a:pt x="226628" y="30753"/>
                    <a:pt x="224026" y="29548"/>
                    <a:pt x="221419" y="29548"/>
                  </a:cubicBezTo>
                  <a:cubicBezTo>
                    <a:pt x="220525" y="29548"/>
                    <a:pt x="219630" y="29690"/>
                    <a:pt x="218760" y="29980"/>
                  </a:cubicBezTo>
                  <a:cubicBezTo>
                    <a:pt x="216489" y="30737"/>
                    <a:pt x="214218" y="31493"/>
                    <a:pt x="212326" y="32250"/>
                  </a:cubicBezTo>
                  <a:cubicBezTo>
                    <a:pt x="207406" y="34900"/>
                    <a:pt x="202864" y="37549"/>
                    <a:pt x="199079" y="41334"/>
                  </a:cubicBezTo>
                  <a:lnTo>
                    <a:pt x="194159" y="45876"/>
                  </a:lnTo>
                  <a:cubicBezTo>
                    <a:pt x="193308" y="46727"/>
                    <a:pt x="192030" y="47153"/>
                    <a:pt x="190646" y="47153"/>
                  </a:cubicBezTo>
                  <a:cubicBezTo>
                    <a:pt x="190185" y="47153"/>
                    <a:pt x="189712" y="47106"/>
                    <a:pt x="189239" y="47011"/>
                  </a:cubicBezTo>
                  <a:lnTo>
                    <a:pt x="168044" y="43226"/>
                  </a:lnTo>
                  <a:cubicBezTo>
                    <a:pt x="164259" y="42469"/>
                    <a:pt x="163503" y="40955"/>
                    <a:pt x="164638" y="37928"/>
                  </a:cubicBezTo>
                  <a:cubicBezTo>
                    <a:pt x="165395" y="36414"/>
                    <a:pt x="165773" y="34900"/>
                    <a:pt x="166152" y="33007"/>
                  </a:cubicBezTo>
                  <a:cubicBezTo>
                    <a:pt x="167287" y="26573"/>
                    <a:pt x="167287" y="20139"/>
                    <a:pt x="166152" y="13705"/>
                  </a:cubicBezTo>
                  <a:cubicBezTo>
                    <a:pt x="165016" y="8785"/>
                    <a:pt x="162746" y="4622"/>
                    <a:pt x="159339" y="1594"/>
                  </a:cubicBezTo>
                  <a:cubicBezTo>
                    <a:pt x="158260" y="515"/>
                    <a:pt x="156930" y="1"/>
                    <a:pt x="15563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643750" y="2568600"/>
              <a:ext cx="1007175" cy="907000"/>
            </a:xfrm>
            <a:custGeom>
              <a:avLst/>
              <a:gdLst/>
              <a:ahLst/>
              <a:cxnLst/>
              <a:rect l="l" t="t" r="r" b="b"/>
              <a:pathLst>
                <a:path w="40287" h="36280" extrusionOk="0">
                  <a:moveTo>
                    <a:pt x="31913" y="7677"/>
                  </a:moveTo>
                  <a:cubicBezTo>
                    <a:pt x="32244" y="7677"/>
                    <a:pt x="32528" y="7771"/>
                    <a:pt x="32717" y="7960"/>
                  </a:cubicBezTo>
                  <a:cubicBezTo>
                    <a:pt x="33096" y="8339"/>
                    <a:pt x="33474" y="9096"/>
                    <a:pt x="33852" y="9853"/>
                  </a:cubicBezTo>
                  <a:cubicBezTo>
                    <a:pt x="33474" y="10610"/>
                    <a:pt x="33096" y="11367"/>
                    <a:pt x="32717" y="12502"/>
                  </a:cubicBezTo>
                  <a:cubicBezTo>
                    <a:pt x="26661" y="20072"/>
                    <a:pt x="18713" y="25749"/>
                    <a:pt x="9630" y="29534"/>
                  </a:cubicBezTo>
                  <a:cubicBezTo>
                    <a:pt x="9441" y="29723"/>
                    <a:pt x="8968" y="29817"/>
                    <a:pt x="8542" y="29817"/>
                  </a:cubicBezTo>
                  <a:cubicBezTo>
                    <a:pt x="8116" y="29817"/>
                    <a:pt x="7738" y="29723"/>
                    <a:pt x="7738" y="29534"/>
                  </a:cubicBezTo>
                  <a:cubicBezTo>
                    <a:pt x="7359" y="28777"/>
                    <a:pt x="7359" y="28020"/>
                    <a:pt x="7359" y="27263"/>
                  </a:cubicBezTo>
                  <a:cubicBezTo>
                    <a:pt x="8116" y="25370"/>
                    <a:pt x="9251" y="23856"/>
                    <a:pt x="10387" y="22343"/>
                  </a:cubicBezTo>
                  <a:cubicBezTo>
                    <a:pt x="16064" y="15908"/>
                    <a:pt x="23255" y="10988"/>
                    <a:pt x="30825" y="7960"/>
                  </a:cubicBezTo>
                  <a:cubicBezTo>
                    <a:pt x="31203" y="7771"/>
                    <a:pt x="31582" y="7677"/>
                    <a:pt x="31913" y="7677"/>
                  </a:cubicBezTo>
                  <a:close/>
                  <a:moveTo>
                    <a:pt x="34485" y="0"/>
                  </a:moveTo>
                  <a:cubicBezTo>
                    <a:pt x="33504" y="0"/>
                    <a:pt x="32491" y="352"/>
                    <a:pt x="31582" y="1148"/>
                  </a:cubicBezTo>
                  <a:cubicBezTo>
                    <a:pt x="21363" y="5311"/>
                    <a:pt x="12658" y="11367"/>
                    <a:pt x="5467" y="19693"/>
                  </a:cubicBezTo>
                  <a:cubicBezTo>
                    <a:pt x="3196" y="21586"/>
                    <a:pt x="1682" y="24235"/>
                    <a:pt x="1303" y="26884"/>
                  </a:cubicBezTo>
                  <a:cubicBezTo>
                    <a:pt x="0" y="32423"/>
                    <a:pt x="2904" y="36279"/>
                    <a:pt x="7601" y="36279"/>
                  </a:cubicBezTo>
                  <a:cubicBezTo>
                    <a:pt x="8360" y="36279"/>
                    <a:pt x="9166" y="36178"/>
                    <a:pt x="10008" y="35968"/>
                  </a:cubicBezTo>
                  <a:lnTo>
                    <a:pt x="11144" y="35589"/>
                  </a:lnTo>
                  <a:cubicBezTo>
                    <a:pt x="21363" y="31048"/>
                    <a:pt x="30825" y="23856"/>
                    <a:pt x="37637" y="14773"/>
                  </a:cubicBezTo>
                  <a:cubicBezTo>
                    <a:pt x="39908" y="11745"/>
                    <a:pt x="40287" y="7960"/>
                    <a:pt x="39151" y="4554"/>
                  </a:cubicBezTo>
                  <a:cubicBezTo>
                    <a:pt x="38886" y="1907"/>
                    <a:pt x="36770" y="0"/>
                    <a:pt x="344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638475" y="2152575"/>
              <a:ext cx="463650" cy="151425"/>
            </a:xfrm>
            <a:custGeom>
              <a:avLst/>
              <a:gdLst/>
              <a:ahLst/>
              <a:cxnLst/>
              <a:rect l="l" t="t" r="r" b="b"/>
              <a:pathLst>
                <a:path w="18546" h="6057" extrusionOk="0">
                  <a:moveTo>
                    <a:pt x="3785" y="1"/>
                  </a:moveTo>
                  <a:cubicBezTo>
                    <a:pt x="3028" y="1"/>
                    <a:pt x="1893" y="379"/>
                    <a:pt x="1136" y="1136"/>
                  </a:cubicBezTo>
                  <a:cubicBezTo>
                    <a:pt x="758" y="1893"/>
                    <a:pt x="379" y="2650"/>
                    <a:pt x="379" y="3785"/>
                  </a:cubicBezTo>
                  <a:cubicBezTo>
                    <a:pt x="1" y="4164"/>
                    <a:pt x="758" y="4921"/>
                    <a:pt x="1514" y="4921"/>
                  </a:cubicBezTo>
                  <a:cubicBezTo>
                    <a:pt x="6435" y="5678"/>
                    <a:pt x="11733" y="6056"/>
                    <a:pt x="17032" y="6056"/>
                  </a:cubicBezTo>
                  <a:cubicBezTo>
                    <a:pt x="17789" y="6056"/>
                    <a:pt x="18546" y="4921"/>
                    <a:pt x="18546" y="4164"/>
                  </a:cubicBezTo>
                  <a:cubicBezTo>
                    <a:pt x="18546" y="3407"/>
                    <a:pt x="18167" y="2650"/>
                    <a:pt x="17789" y="2271"/>
                  </a:cubicBezTo>
                  <a:cubicBezTo>
                    <a:pt x="17032" y="1514"/>
                    <a:pt x="16275" y="1136"/>
                    <a:pt x="15518" y="758"/>
                  </a:cubicBezTo>
                  <a:cubicBezTo>
                    <a:pt x="11733" y="379"/>
                    <a:pt x="7949" y="1"/>
                    <a:pt x="378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0" name="Google Shape;50;p5"/>
          <p:cNvSpPr txBox="1">
            <a:spLocks noGrp="1"/>
          </p:cNvSpPr>
          <p:nvPr>
            <p:ph type="subTitle" idx="1"/>
          </p:nvPr>
        </p:nvSpPr>
        <p:spPr>
          <a:xfrm>
            <a:off x="721950" y="1932850"/>
            <a:ext cx="2916900" cy="26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1" name="Google Shape;51;p5"/>
          <p:cNvSpPr txBox="1">
            <a:spLocks noGrp="1"/>
          </p:cNvSpPr>
          <p:nvPr>
            <p:ph type="subTitle" idx="2"/>
          </p:nvPr>
        </p:nvSpPr>
        <p:spPr>
          <a:xfrm>
            <a:off x="5361300" y="1932850"/>
            <a:ext cx="2916900" cy="26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2" name="Google Shape;52;p5"/>
          <p:cNvSpPr txBox="1">
            <a:spLocks noGrp="1"/>
          </p:cNvSpPr>
          <p:nvPr>
            <p:ph type="subTitle" idx="3"/>
          </p:nvPr>
        </p:nvSpPr>
        <p:spPr>
          <a:xfrm>
            <a:off x="721950" y="1555900"/>
            <a:ext cx="2916900" cy="25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Fredoka One"/>
              <a:buNone/>
              <a:defRPr sz="2200">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
          <p:cNvSpPr txBox="1">
            <a:spLocks noGrp="1"/>
          </p:cNvSpPr>
          <p:nvPr>
            <p:ph type="subTitle" idx="4"/>
          </p:nvPr>
        </p:nvSpPr>
        <p:spPr>
          <a:xfrm>
            <a:off x="5361300" y="1555900"/>
            <a:ext cx="2916900" cy="25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Font typeface="Fredoka One"/>
              <a:buNone/>
              <a:defRPr sz="2200">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6">
  <p:cSld name="CUSTOM_28">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3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43"/>
        <p:cNvGrpSpPr/>
        <p:nvPr/>
      </p:nvGrpSpPr>
      <p:grpSpPr>
        <a:xfrm>
          <a:off x="0" y="0"/>
          <a:ext cx="0" cy="0"/>
          <a:chOff x="0" y="0"/>
          <a:chExt cx="0" cy="0"/>
        </a:xfrm>
      </p:grpSpPr>
      <p:sp>
        <p:nvSpPr>
          <p:cNvPr id="1044" name="Google Shape;1044;p3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6" name="Google Shape;1046;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7" name="Google Shape;1047;p37"/>
          <p:cNvGrpSpPr/>
          <p:nvPr/>
        </p:nvGrpSpPr>
        <p:grpSpPr>
          <a:xfrm>
            <a:off x="151480" y="77983"/>
            <a:ext cx="8953111" cy="4834641"/>
            <a:chOff x="151480" y="77983"/>
            <a:chExt cx="8953111" cy="4834641"/>
          </a:xfrm>
        </p:grpSpPr>
        <p:sp>
          <p:nvSpPr>
            <p:cNvPr id="1048" name="Google Shape;1048;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5"/>
        <p:cNvGrpSpPr/>
        <p:nvPr/>
      </p:nvGrpSpPr>
      <p:grpSpPr>
        <a:xfrm>
          <a:off x="0" y="0"/>
          <a:ext cx="0" cy="0"/>
          <a:chOff x="0" y="0"/>
          <a:chExt cx="0" cy="0"/>
        </a:xfrm>
      </p:grpSpPr>
      <p:sp>
        <p:nvSpPr>
          <p:cNvPr id="1056" name="Google Shape;1056;p3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sp>
        <p:nvSpPr>
          <p:cNvPr id="1104" name="Google Shape;1104;p3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39"/>
          <p:cNvGrpSpPr/>
          <p:nvPr/>
        </p:nvGrpSpPr>
        <p:grpSpPr>
          <a:xfrm>
            <a:off x="318397" y="3887342"/>
            <a:ext cx="693824" cy="1071651"/>
            <a:chOff x="2144500" y="237375"/>
            <a:chExt cx="3245200" cy="5012400"/>
          </a:xfrm>
        </p:grpSpPr>
        <p:sp>
          <p:nvSpPr>
            <p:cNvPr id="1106" name="Google Shape;1106;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9"/>
          <p:cNvGrpSpPr/>
          <p:nvPr/>
        </p:nvGrpSpPr>
        <p:grpSpPr>
          <a:xfrm>
            <a:off x="7069897" y="107067"/>
            <a:ext cx="1863266" cy="4768880"/>
            <a:chOff x="7069897" y="107067"/>
            <a:chExt cx="1863266" cy="4768880"/>
          </a:xfrm>
        </p:grpSpPr>
        <p:sp>
          <p:nvSpPr>
            <p:cNvPr id="1112" name="Google Shape;1112;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11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649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2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59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32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9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4"/>
        <p:cNvGrpSpPr/>
        <p:nvPr/>
      </p:nvGrpSpPr>
      <p:grpSpPr>
        <a:xfrm>
          <a:off x="0" y="0"/>
          <a:ext cx="0" cy="0"/>
          <a:chOff x="0" y="0"/>
          <a:chExt cx="0" cy="0"/>
        </a:xfrm>
      </p:grpSpPr>
      <p:pic>
        <p:nvPicPr>
          <p:cNvPr id="55" name="Google Shape;55;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 name="Google Shape;56;p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txBox="1">
            <a:spLocks noGrp="1"/>
          </p:cNvSpPr>
          <p:nvPr>
            <p:ph type="title"/>
          </p:nvPr>
        </p:nvSpPr>
        <p:spPr>
          <a:xfrm>
            <a:off x="713225" y="3737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87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600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3"/>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588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171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97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661-809C-B49F-5222-BFDAE8E79B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F1BB7155-643F-0C7E-1E05-FFC79AA2252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73883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2121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FA76-5555-8D35-9519-FF67AA1A5B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ECBB379-8F9C-C9F5-C316-C63676618B9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75734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020EE4-BCC0-5816-AF6E-1E737D6A9E1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D89B893-1021-72EB-BC2E-B6EA06186A2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5051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871B-9201-B4C0-5243-D45C2F57AC16}"/>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FC7A49-4FB4-5781-27C5-995D7C28858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92B79-3AD1-D144-55C4-7DA0F87DD0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10CB55F-6B5B-50E0-8DF3-E65549246A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85ED1-97A7-F41A-58A5-96253689AF7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0891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7"/>
          <p:cNvGrpSpPr/>
          <p:nvPr/>
        </p:nvGrpSpPr>
        <p:grpSpPr>
          <a:xfrm>
            <a:off x="301675" y="-123752"/>
            <a:ext cx="8891327" cy="5376564"/>
            <a:chOff x="301675" y="-123752"/>
            <a:chExt cx="8891327" cy="5376564"/>
          </a:xfrm>
        </p:grpSpPr>
        <p:sp>
          <p:nvSpPr>
            <p:cNvPr id="61" name="Google Shape;61;p7"/>
            <p:cNvSpPr/>
            <p:nvPr/>
          </p:nvSpPr>
          <p:spPr>
            <a:xfrm>
              <a:off x="301675" y="381963"/>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3739405" y="4410234"/>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3114905" y="43420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3124332">
              <a:off x="8138905" y="4044800"/>
              <a:ext cx="754827" cy="112755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2227564">
              <a:off x="7444479" y="245574"/>
              <a:ext cx="1513716" cy="86329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72727"/>
              </a:buClr>
              <a:buSzPts val="1600"/>
              <a:buFont typeface="Lato"/>
              <a:buChar char="●"/>
              <a:defRPr sz="1600"/>
            </a:lvl1pPr>
            <a:lvl2pPr lvl="1" algn="ctr" rtl="0">
              <a:lnSpc>
                <a:spcPct val="100000"/>
              </a:lnSpc>
              <a:spcBef>
                <a:spcPts val="0"/>
              </a:spcBef>
              <a:spcAft>
                <a:spcPts val="0"/>
              </a:spcAft>
              <a:buClr>
                <a:srgbClr val="472727"/>
              </a:buClr>
              <a:buSzPts val="1600"/>
              <a:buFont typeface="Lato"/>
              <a:buChar char="○"/>
              <a:defRPr/>
            </a:lvl2pPr>
            <a:lvl3pPr lvl="2" algn="ctr" rtl="0">
              <a:lnSpc>
                <a:spcPct val="100000"/>
              </a:lnSpc>
              <a:spcBef>
                <a:spcPts val="0"/>
              </a:spcBef>
              <a:spcAft>
                <a:spcPts val="0"/>
              </a:spcAft>
              <a:buClr>
                <a:srgbClr val="472727"/>
              </a:buClr>
              <a:buSzPts val="1600"/>
              <a:buFont typeface="Lato"/>
              <a:buChar char="■"/>
              <a:defRPr/>
            </a:lvl3pPr>
            <a:lvl4pPr lvl="3" algn="ctr" rtl="0">
              <a:lnSpc>
                <a:spcPct val="100000"/>
              </a:lnSpc>
              <a:spcBef>
                <a:spcPts val="0"/>
              </a:spcBef>
              <a:spcAft>
                <a:spcPts val="0"/>
              </a:spcAft>
              <a:buClr>
                <a:srgbClr val="472727"/>
              </a:buClr>
              <a:buSzPts val="1600"/>
              <a:buFont typeface="Lato"/>
              <a:buChar char="●"/>
              <a:defRPr/>
            </a:lvl4pPr>
            <a:lvl5pPr lvl="4" algn="ctr" rtl="0">
              <a:lnSpc>
                <a:spcPct val="100000"/>
              </a:lnSpc>
              <a:spcBef>
                <a:spcPts val="0"/>
              </a:spcBef>
              <a:spcAft>
                <a:spcPts val="0"/>
              </a:spcAft>
              <a:buClr>
                <a:srgbClr val="472727"/>
              </a:buClr>
              <a:buSzPts val="1600"/>
              <a:buFont typeface="Lato"/>
              <a:buChar char="○"/>
              <a:defRPr/>
            </a:lvl5pPr>
            <a:lvl6pPr lvl="5" algn="ctr" rtl="0">
              <a:lnSpc>
                <a:spcPct val="100000"/>
              </a:lnSpc>
              <a:spcBef>
                <a:spcPts val="0"/>
              </a:spcBef>
              <a:spcAft>
                <a:spcPts val="0"/>
              </a:spcAft>
              <a:buClr>
                <a:srgbClr val="472727"/>
              </a:buClr>
              <a:buSzPts val="1600"/>
              <a:buFont typeface="Lato"/>
              <a:buChar char="■"/>
              <a:defRPr/>
            </a:lvl6pPr>
            <a:lvl7pPr lvl="6" algn="ctr" rtl="0">
              <a:lnSpc>
                <a:spcPct val="100000"/>
              </a:lnSpc>
              <a:spcBef>
                <a:spcPts val="0"/>
              </a:spcBef>
              <a:spcAft>
                <a:spcPts val="0"/>
              </a:spcAft>
              <a:buClr>
                <a:srgbClr val="472727"/>
              </a:buClr>
              <a:buSzPts val="1600"/>
              <a:buFont typeface="Lato"/>
              <a:buChar char="●"/>
              <a:defRPr/>
            </a:lvl7pPr>
            <a:lvl8pPr lvl="7" algn="ctr" rtl="0">
              <a:lnSpc>
                <a:spcPct val="100000"/>
              </a:lnSpc>
              <a:spcBef>
                <a:spcPts val="0"/>
              </a:spcBef>
              <a:spcAft>
                <a:spcPts val="0"/>
              </a:spcAft>
              <a:buClr>
                <a:srgbClr val="472727"/>
              </a:buClr>
              <a:buSzPts val="1600"/>
              <a:buFont typeface="Lato"/>
              <a:buChar char="○"/>
              <a:defRPr/>
            </a:lvl8pPr>
            <a:lvl9pPr lvl="8" algn="ctr" rtl="0">
              <a:lnSpc>
                <a:spcPct val="100000"/>
              </a:lnSpc>
              <a:spcBef>
                <a:spcPts val="0"/>
              </a:spcBef>
              <a:spcAft>
                <a:spcPts val="0"/>
              </a:spcAft>
              <a:buClr>
                <a:srgbClr val="472727"/>
              </a:buClr>
              <a:buSzPts val="1600"/>
              <a:buFont typeface="Lato"/>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1648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3563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316D-D4CC-E887-4E5F-AF903896AA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117510-9D4F-63D1-A1BE-E290A92F660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1AD5C21-13B6-3BFA-DD5E-FEFDC5EDCA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71078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52B4-F130-5D19-D248-591450B89D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0355F0-CA19-3923-621B-45C325F656A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ED858413-9F5C-8CB9-882A-0D0E008E68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54102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3792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7B9EC5-6D72-34CB-672F-41EAE816EA6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D677EE-28D6-8D37-7864-0BDD212F52C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19/04/2024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7796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8"/>
          <p:cNvGrpSpPr/>
          <p:nvPr/>
        </p:nvGrpSpPr>
        <p:grpSpPr>
          <a:xfrm>
            <a:off x="28025" y="69914"/>
            <a:ext cx="6667960" cy="4948790"/>
            <a:chOff x="28025" y="69914"/>
            <a:chExt cx="6667960" cy="4948790"/>
          </a:xfrm>
        </p:grpSpPr>
        <p:sp>
          <p:nvSpPr>
            <p:cNvPr id="71" name="Google Shape;71;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8"/>
          <p:cNvGrpSpPr/>
          <p:nvPr/>
        </p:nvGrpSpPr>
        <p:grpSpPr>
          <a:xfrm rot="-582705">
            <a:off x="339645" y="291410"/>
            <a:ext cx="645511" cy="1024578"/>
            <a:chOff x="2190225" y="236575"/>
            <a:chExt cx="3165475" cy="5024350"/>
          </a:xfrm>
        </p:grpSpPr>
        <p:sp>
          <p:nvSpPr>
            <p:cNvPr id="78" name="Google Shape;78;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84" name="Google Shape;84;p8"/>
          <p:cNvGrpSpPr/>
          <p:nvPr/>
        </p:nvGrpSpPr>
        <p:grpSpPr>
          <a:xfrm>
            <a:off x="257852" y="3958922"/>
            <a:ext cx="1223205" cy="1378898"/>
            <a:chOff x="1462300" y="238775"/>
            <a:chExt cx="4518675" cy="5093825"/>
          </a:xfrm>
        </p:grpSpPr>
        <p:sp>
          <p:nvSpPr>
            <p:cNvPr id="85" name="Google Shape;85;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8"/>
          <p:cNvGrpSpPr/>
          <p:nvPr/>
        </p:nvGrpSpPr>
        <p:grpSpPr>
          <a:xfrm rot="-222599">
            <a:off x="7939067" y="3713794"/>
            <a:ext cx="772354" cy="1192945"/>
            <a:chOff x="2144500" y="237375"/>
            <a:chExt cx="3245200" cy="5012400"/>
          </a:xfrm>
        </p:grpSpPr>
        <p:sp>
          <p:nvSpPr>
            <p:cNvPr id="103" name="Google Shape;103;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8"/>
          <p:cNvGrpSpPr/>
          <p:nvPr/>
        </p:nvGrpSpPr>
        <p:grpSpPr>
          <a:xfrm>
            <a:off x="7614923" y="216505"/>
            <a:ext cx="1420650" cy="645974"/>
            <a:chOff x="185500" y="1150675"/>
            <a:chExt cx="7156925" cy="3254275"/>
          </a:xfrm>
        </p:grpSpPr>
        <p:sp>
          <p:nvSpPr>
            <p:cNvPr id="109" name="Google Shape;109;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9"/>
          <p:cNvGrpSpPr/>
          <p:nvPr/>
        </p:nvGrpSpPr>
        <p:grpSpPr>
          <a:xfrm>
            <a:off x="252972" y="257697"/>
            <a:ext cx="4611735" cy="4394045"/>
            <a:chOff x="252972" y="257697"/>
            <a:chExt cx="4611735" cy="4394045"/>
          </a:xfrm>
        </p:grpSpPr>
        <p:sp>
          <p:nvSpPr>
            <p:cNvPr id="119" name="Google Shape;119;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3" name="Google Shape;123;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1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27" name="Google Shape;127;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grpSp>
        <p:nvGrpSpPr>
          <p:cNvPr id="128" name="Google Shape;128;p10"/>
          <p:cNvGrpSpPr/>
          <p:nvPr/>
        </p:nvGrpSpPr>
        <p:grpSpPr>
          <a:xfrm>
            <a:off x="7506430" y="45819"/>
            <a:ext cx="1343922" cy="1942838"/>
            <a:chOff x="7506430" y="45819"/>
            <a:chExt cx="1343922" cy="1942838"/>
          </a:xfrm>
        </p:grpSpPr>
        <p:sp>
          <p:nvSpPr>
            <p:cNvPr id="129" name="Google Shape;129;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0"/>
          <p:cNvGrpSpPr/>
          <p:nvPr/>
        </p:nvGrpSpPr>
        <p:grpSpPr>
          <a:xfrm rot="-816287">
            <a:off x="7010838" y="4318221"/>
            <a:ext cx="2024863" cy="580694"/>
            <a:chOff x="230550" y="1790725"/>
            <a:chExt cx="6833500" cy="1959725"/>
          </a:xfrm>
        </p:grpSpPr>
        <p:sp>
          <p:nvSpPr>
            <p:cNvPr id="137" name="Google Shape;137;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50845" y="47025"/>
            <a:ext cx="8975737" cy="5083241"/>
            <a:chOff x="50845" y="47025"/>
            <a:chExt cx="8975737" cy="5083241"/>
          </a:xfrm>
        </p:grpSpPr>
        <p:sp>
          <p:nvSpPr>
            <p:cNvPr id="154" name="Google Shape;154;p11"/>
            <p:cNvSpPr/>
            <p:nvPr/>
          </p:nvSpPr>
          <p:spPr>
            <a:xfrm>
              <a:off x="7382200" y="4702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786401" y="37561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7129459" y="9891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rot="8565780">
              <a:off x="254376" y="4174275"/>
              <a:ext cx="581472" cy="86859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7986048" y="8921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rot="-4946291">
              <a:off x="1130153" y="4133530"/>
              <a:ext cx="570958" cy="650514"/>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61" name="Google Shape;16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62" name="Google Shape;162;p11"/>
          <p:cNvGrpSpPr/>
          <p:nvPr/>
        </p:nvGrpSpPr>
        <p:grpSpPr>
          <a:xfrm>
            <a:off x="165222" y="120435"/>
            <a:ext cx="8861348" cy="4817808"/>
            <a:chOff x="165222" y="120435"/>
            <a:chExt cx="8861348" cy="4817808"/>
          </a:xfrm>
        </p:grpSpPr>
        <p:grpSp>
          <p:nvGrpSpPr>
            <p:cNvPr id="163" name="Google Shape;163;p11"/>
            <p:cNvGrpSpPr/>
            <p:nvPr/>
          </p:nvGrpSpPr>
          <p:grpSpPr>
            <a:xfrm>
              <a:off x="7498561" y="3516818"/>
              <a:ext cx="1528010" cy="1421425"/>
              <a:chOff x="920750" y="240450"/>
              <a:chExt cx="5619750" cy="5227750"/>
            </a:xfrm>
          </p:grpSpPr>
          <p:sp>
            <p:nvSpPr>
              <p:cNvPr id="164" name="Google Shape;164;p11"/>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1"/>
            <p:cNvGrpSpPr/>
            <p:nvPr/>
          </p:nvGrpSpPr>
          <p:grpSpPr>
            <a:xfrm>
              <a:off x="165222" y="120435"/>
              <a:ext cx="1412536" cy="1759606"/>
              <a:chOff x="1728250" y="237500"/>
              <a:chExt cx="4090750" cy="5095875"/>
            </a:xfrm>
          </p:grpSpPr>
          <p:sp>
            <p:nvSpPr>
              <p:cNvPr id="189" name="Google Shape;189;p11"/>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1pPr>
            <a:lvl2pPr lvl="1"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2pPr>
            <a:lvl3pPr lvl="2"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3pPr>
            <a:lvl4pPr lvl="3"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4pPr>
            <a:lvl5pPr lvl="4"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5pPr>
            <a:lvl6pPr lvl="5"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6pPr>
            <a:lvl7pPr lvl="6"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7pPr>
            <a:lvl8pPr lvl="7"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8pPr>
            <a:lvl9pPr lvl="8"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Barlow Medium"/>
              <a:buChar char="●"/>
              <a:defRPr sz="1800">
                <a:solidFill>
                  <a:schemeClr val="accent2"/>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3" r:id="rId13"/>
    <p:sldLayoutId id="2147483664" r:id="rId14"/>
    <p:sldLayoutId id="2147483666" r:id="rId15"/>
    <p:sldLayoutId id="2147483667"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4/19/2024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2035647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909B-F1F3-D54C-F5E3-0EF4909534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9C88A8-2CFB-1A2D-2A1A-44412482AB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6CB0B8E-764E-DB0B-06DB-D57A97FA3D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53F8201-CBB1-44F2-BC92-ACF26A477DC1}" type="datetimeFigureOut">
              <a:rPr lang="vi-VN" kern="1200" smtClean="0">
                <a:solidFill>
                  <a:prstClr val="black">
                    <a:tint val="75000"/>
                  </a:prstClr>
                </a:solidFill>
                <a:latin typeface="Arial" panose="020B0604020202020204" pitchFamily="34" charset="0"/>
              </a:rPr>
              <a:pPr>
                <a:buClrTx/>
                <a:buFontTx/>
                <a:buNone/>
              </a:pPr>
              <a:t>19/04/2024</a:t>
            </a:fld>
            <a:endParaRPr lang="vi-VN" kern="120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414F0E87-F162-8968-CEBB-AC96EA2318B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vi-VN" kern="1200">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BEB3B7FC-9568-089A-B35C-1F266D1553B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8990297-3346-4F2A-98D5-2BB4503060E5}" type="slidenum">
              <a:rPr lang="vi-VN" kern="1200" smtClean="0">
                <a:solidFill>
                  <a:prstClr val="black">
                    <a:tint val="75000"/>
                  </a:prstClr>
                </a:solidFill>
                <a:latin typeface="Arial" panose="020B0604020202020204" pitchFamily="34" charset="0"/>
              </a:rPr>
              <a:pPr>
                <a:buClrTx/>
                <a:buFontTx/>
                <a:buNone/>
              </a:pPr>
              <a:t>‹#›</a:t>
            </a:fld>
            <a:endParaRPr lang="vi-VN" kern="120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5266472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9.xml"/><Relationship Id="rId3" Type="http://schemas.openxmlformats.org/officeDocument/2006/relationships/image" Target="../media/image8.png"/><Relationship Id="rId7" Type="http://schemas.openxmlformats.org/officeDocument/2006/relationships/slide" Target="slide6.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4.pn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45.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45.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45.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45.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 name="Title 1"/>
          <p:cNvSpPr>
            <a:spLocks noGrp="1"/>
          </p:cNvSpPr>
          <p:nvPr>
            <p:ph type="title"/>
          </p:nvPr>
        </p:nvSpPr>
        <p:spPr>
          <a:xfrm>
            <a:off x="463146" y="1224907"/>
            <a:ext cx="8156872" cy="2529300"/>
          </a:xfrm>
        </p:spPr>
        <p:txBody>
          <a:bodyPr/>
          <a:lstStyle/>
          <a:p>
            <a:pPr>
              <a:lnSpc>
                <a:spcPct val="150000"/>
              </a:lnSpc>
            </a:pPr>
            <a:r>
              <a:rPr lang="vi-VN" sz="4000" smtClean="0">
                <a:solidFill>
                  <a:schemeClr val="tx2">
                    <a:lumMod val="25000"/>
                  </a:schemeClr>
                </a:solidFill>
                <a:latin typeface="+mn-lt"/>
              </a:rPr>
              <a:t>THÂN MẾN CHÀO ĐÓN </a:t>
            </a:r>
            <a:br>
              <a:rPr lang="vi-VN" sz="4000" smtClean="0">
                <a:solidFill>
                  <a:schemeClr val="tx2">
                    <a:lumMod val="25000"/>
                  </a:schemeClr>
                </a:solidFill>
                <a:latin typeface="+mn-lt"/>
              </a:rPr>
            </a:br>
            <a:r>
              <a:rPr lang="vi-VN" sz="4000" smtClean="0">
                <a:solidFill>
                  <a:schemeClr val="tx2">
                    <a:lumMod val="25000"/>
                  </a:schemeClr>
                </a:solidFill>
                <a:latin typeface="+mn-lt"/>
              </a:rPr>
              <a:t>CẢ LỚP ĐẾN VỚI BÀI HỌC MỚI!</a:t>
            </a:r>
            <a:endParaRPr lang="en-US" sz="4000">
              <a:solidFill>
                <a:schemeClr val="tx2">
                  <a:lumMod val="25000"/>
                </a:schemeClr>
              </a:solidFill>
              <a:latin typeface="+mn-lt"/>
            </a:endParaRPr>
          </a:p>
        </p:txBody>
      </p:sp>
    </p:spTree>
    <p:extLst>
      <p:ext uri="{BB962C8B-B14F-4D97-AF65-F5344CB8AC3E}">
        <p14:creationId xmlns:p14="http://schemas.microsoft.com/office/powerpoint/2010/main" val="3895434931"/>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tx2">
                    <a:lumMod val="25000"/>
                  </a:schemeClr>
                </a:solidFill>
                <a:latin typeface="Arial" panose="020B0604020202020204" pitchFamily="34" charset="0"/>
                <a:cs typeface="Arial" panose="020B0604020202020204" pitchFamily="34" charset="0"/>
              </a:rPr>
              <a:t>NỘI DUNG BÀI HỌC</a:t>
            </a:r>
            <a:endParaRPr sz="3200">
              <a:solidFill>
                <a:schemeClr val="tx2">
                  <a:lumMod val="25000"/>
                </a:schemeClr>
              </a:solidFill>
              <a:latin typeface="Arial" panose="020B0604020202020204" pitchFamily="34" charset="0"/>
              <a:cs typeface="Arial" panose="020B0604020202020204" pitchFamily="34" charset="0"/>
            </a:endParaRPr>
          </a:p>
        </p:txBody>
      </p:sp>
      <p:grpSp>
        <p:nvGrpSpPr>
          <p:cNvPr id="17" name="Google Shape;1155;p42"/>
          <p:cNvGrpSpPr/>
          <p:nvPr/>
        </p:nvGrpSpPr>
        <p:grpSpPr>
          <a:xfrm flipH="1">
            <a:off x="8096036" y="97783"/>
            <a:ext cx="924674" cy="1069581"/>
            <a:chOff x="1462300" y="238775"/>
            <a:chExt cx="4518675" cy="5093825"/>
          </a:xfrm>
        </p:grpSpPr>
        <p:sp>
          <p:nvSpPr>
            <p:cNvPr id="18"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16;p19"/>
          <p:cNvGrpSpPr/>
          <p:nvPr/>
        </p:nvGrpSpPr>
        <p:grpSpPr>
          <a:xfrm>
            <a:off x="3087225" y="1876324"/>
            <a:ext cx="2969547" cy="2858250"/>
            <a:chOff x="3087225" y="1876324"/>
            <a:chExt cx="2969547" cy="2858250"/>
          </a:xfrm>
        </p:grpSpPr>
        <p:sp>
          <p:nvSpPr>
            <p:cNvPr id="43" name="Google Shape;217;p19"/>
            <p:cNvSpPr/>
            <p:nvPr/>
          </p:nvSpPr>
          <p:spPr>
            <a:xfrm>
              <a:off x="5252953" y="4300208"/>
              <a:ext cx="92697" cy="76478"/>
            </a:xfrm>
            <a:custGeom>
              <a:avLst/>
              <a:gdLst/>
              <a:ahLst/>
              <a:cxnLst/>
              <a:rect l="l" t="t" r="r" b="b"/>
              <a:pathLst>
                <a:path w="2006" h="1655" extrusionOk="0">
                  <a:moveTo>
                    <a:pt x="476" y="1"/>
                  </a:moveTo>
                  <a:lnTo>
                    <a:pt x="0" y="1555"/>
                  </a:lnTo>
                  <a:lnTo>
                    <a:pt x="2005" y="1655"/>
                  </a:lnTo>
                  <a:lnTo>
                    <a:pt x="1529"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218;p19"/>
            <p:cNvSpPr/>
            <p:nvPr/>
          </p:nvSpPr>
          <p:spPr>
            <a:xfrm>
              <a:off x="4883511" y="4448446"/>
              <a:ext cx="831595" cy="158731"/>
            </a:xfrm>
            <a:custGeom>
              <a:avLst/>
              <a:gdLst/>
              <a:ahLst/>
              <a:cxnLst/>
              <a:rect l="l" t="t" r="r" b="b"/>
              <a:pathLst>
                <a:path w="17996" h="3435" extrusionOk="0">
                  <a:moveTo>
                    <a:pt x="0" y="1"/>
                  </a:moveTo>
                  <a:lnTo>
                    <a:pt x="3584" y="3434"/>
                  </a:lnTo>
                  <a:lnTo>
                    <a:pt x="14461" y="3409"/>
                  </a:lnTo>
                  <a:lnTo>
                    <a:pt x="17995" y="1"/>
                  </a:lnTo>
                  <a:close/>
                </a:path>
              </a:pathLst>
            </a:custGeom>
            <a:solidFill>
              <a:srgbClr val="30A0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219;p19"/>
            <p:cNvSpPr/>
            <p:nvPr/>
          </p:nvSpPr>
          <p:spPr>
            <a:xfrm>
              <a:off x="5047970" y="4448446"/>
              <a:ext cx="667134" cy="158731"/>
            </a:xfrm>
            <a:custGeom>
              <a:avLst/>
              <a:gdLst/>
              <a:ahLst/>
              <a:cxnLst/>
              <a:rect l="l" t="t" r="r" b="b"/>
              <a:pathLst>
                <a:path w="14437" h="3435" extrusionOk="0">
                  <a:moveTo>
                    <a:pt x="11880" y="1"/>
                  </a:moveTo>
                  <a:lnTo>
                    <a:pt x="8346" y="3409"/>
                  </a:lnTo>
                  <a:lnTo>
                    <a:pt x="0" y="3434"/>
                  </a:lnTo>
                  <a:lnTo>
                    <a:pt x="25" y="3434"/>
                  </a:lnTo>
                  <a:lnTo>
                    <a:pt x="10902" y="3409"/>
                  </a:lnTo>
                  <a:lnTo>
                    <a:pt x="14436" y="1"/>
                  </a:lnTo>
                  <a:close/>
                </a:path>
              </a:pathLst>
            </a:custGeom>
            <a:solidFill>
              <a:srgbClr val="30A0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20;p19"/>
            <p:cNvSpPr/>
            <p:nvPr/>
          </p:nvSpPr>
          <p:spPr>
            <a:xfrm>
              <a:off x="5204295" y="3995646"/>
              <a:ext cx="189969" cy="311594"/>
            </a:xfrm>
            <a:custGeom>
              <a:avLst/>
              <a:gdLst/>
              <a:ahLst/>
              <a:cxnLst/>
              <a:rect l="l" t="t" r="r" b="b"/>
              <a:pathLst>
                <a:path w="4111" h="6743" extrusionOk="0">
                  <a:moveTo>
                    <a:pt x="2056" y="0"/>
                  </a:moveTo>
                  <a:cubicBezTo>
                    <a:pt x="2056" y="0"/>
                    <a:pt x="1" y="3685"/>
                    <a:pt x="1" y="4762"/>
                  </a:cubicBezTo>
                  <a:cubicBezTo>
                    <a:pt x="1" y="5865"/>
                    <a:pt x="928" y="6742"/>
                    <a:pt x="2056" y="6742"/>
                  </a:cubicBezTo>
                  <a:cubicBezTo>
                    <a:pt x="3183" y="6742"/>
                    <a:pt x="4111" y="5865"/>
                    <a:pt x="4111" y="4762"/>
                  </a:cubicBezTo>
                  <a:cubicBezTo>
                    <a:pt x="4111" y="3685"/>
                    <a:pt x="2056" y="0"/>
                    <a:pt x="2056" y="0"/>
                  </a:cubicBezTo>
                  <a:close/>
                </a:path>
              </a:pathLst>
            </a:custGeom>
            <a:solidFill>
              <a:srgbClr val="FFC8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21;p19"/>
            <p:cNvSpPr/>
            <p:nvPr/>
          </p:nvSpPr>
          <p:spPr>
            <a:xfrm>
              <a:off x="5251798" y="4139263"/>
              <a:ext cx="95008" cy="155219"/>
            </a:xfrm>
            <a:custGeom>
              <a:avLst/>
              <a:gdLst/>
              <a:ahLst/>
              <a:cxnLst/>
              <a:rect l="l" t="t" r="r" b="b"/>
              <a:pathLst>
                <a:path w="2056" h="3359" extrusionOk="0">
                  <a:moveTo>
                    <a:pt x="1028" y="0"/>
                  </a:moveTo>
                  <a:cubicBezTo>
                    <a:pt x="1028" y="0"/>
                    <a:pt x="0" y="1830"/>
                    <a:pt x="0" y="2381"/>
                  </a:cubicBezTo>
                  <a:cubicBezTo>
                    <a:pt x="0" y="2932"/>
                    <a:pt x="451" y="3358"/>
                    <a:pt x="1028" y="3358"/>
                  </a:cubicBezTo>
                  <a:cubicBezTo>
                    <a:pt x="1604" y="3358"/>
                    <a:pt x="2055" y="2932"/>
                    <a:pt x="2055" y="2381"/>
                  </a:cubicBezTo>
                  <a:cubicBezTo>
                    <a:pt x="2055" y="1830"/>
                    <a:pt x="1028" y="0"/>
                    <a:pt x="1028" y="0"/>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22;p19"/>
            <p:cNvSpPr/>
            <p:nvPr/>
          </p:nvSpPr>
          <p:spPr>
            <a:xfrm>
              <a:off x="4883511" y="4345401"/>
              <a:ext cx="831595" cy="103095"/>
            </a:xfrm>
            <a:custGeom>
              <a:avLst/>
              <a:gdLst/>
              <a:ahLst/>
              <a:cxnLst/>
              <a:rect l="l" t="t" r="r" b="b"/>
              <a:pathLst>
                <a:path w="17996" h="2231" extrusionOk="0">
                  <a:moveTo>
                    <a:pt x="14411" y="0"/>
                  </a:moveTo>
                  <a:lnTo>
                    <a:pt x="3534" y="25"/>
                  </a:lnTo>
                  <a:lnTo>
                    <a:pt x="0" y="2231"/>
                  </a:lnTo>
                  <a:lnTo>
                    <a:pt x="17995" y="2231"/>
                  </a:lnTo>
                  <a:lnTo>
                    <a:pt x="14411" y="0"/>
                  </a:lnTo>
                  <a:close/>
                </a:path>
              </a:pathLst>
            </a:custGeom>
            <a:solidFill>
              <a:srgbClr val="56C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23;p19"/>
            <p:cNvSpPr/>
            <p:nvPr/>
          </p:nvSpPr>
          <p:spPr>
            <a:xfrm>
              <a:off x="5432429" y="4345401"/>
              <a:ext cx="282667" cy="103095"/>
            </a:xfrm>
            <a:custGeom>
              <a:avLst/>
              <a:gdLst/>
              <a:ahLst/>
              <a:cxnLst/>
              <a:rect l="l" t="t" r="r" b="b"/>
              <a:pathLst>
                <a:path w="6117" h="2231" extrusionOk="0">
                  <a:moveTo>
                    <a:pt x="1" y="0"/>
                  </a:moveTo>
                  <a:lnTo>
                    <a:pt x="3560" y="2231"/>
                  </a:lnTo>
                  <a:lnTo>
                    <a:pt x="6116" y="2231"/>
                  </a:lnTo>
                  <a:lnTo>
                    <a:pt x="2532" y="0"/>
                  </a:lnTo>
                  <a:close/>
                </a:path>
              </a:pathLst>
            </a:custGeom>
            <a:solidFill>
              <a:srgbClr val="48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24;p19"/>
            <p:cNvSpPr/>
            <p:nvPr/>
          </p:nvSpPr>
          <p:spPr>
            <a:xfrm>
              <a:off x="3801803" y="1876324"/>
              <a:ext cx="1516058" cy="1782412"/>
            </a:xfrm>
            <a:custGeom>
              <a:avLst/>
              <a:gdLst/>
              <a:ahLst/>
              <a:cxnLst/>
              <a:rect l="l" t="t" r="r" b="b"/>
              <a:pathLst>
                <a:path w="32808" h="38572" extrusionOk="0">
                  <a:moveTo>
                    <a:pt x="29394" y="0"/>
                  </a:moveTo>
                  <a:cubicBezTo>
                    <a:pt x="28959" y="0"/>
                    <a:pt x="28520" y="82"/>
                    <a:pt x="28096" y="250"/>
                  </a:cubicBezTo>
                  <a:lnTo>
                    <a:pt x="2156" y="10300"/>
                  </a:lnTo>
                  <a:cubicBezTo>
                    <a:pt x="853" y="10801"/>
                    <a:pt x="0" y="12004"/>
                    <a:pt x="0" y="13358"/>
                  </a:cubicBezTo>
                  <a:lnTo>
                    <a:pt x="0" y="38571"/>
                  </a:lnTo>
                  <a:lnTo>
                    <a:pt x="1279" y="38571"/>
                  </a:lnTo>
                  <a:lnTo>
                    <a:pt x="1279" y="13358"/>
                  </a:lnTo>
                  <a:cubicBezTo>
                    <a:pt x="1279" y="12506"/>
                    <a:pt x="1805" y="11754"/>
                    <a:pt x="2632" y="11453"/>
                  </a:cubicBezTo>
                  <a:lnTo>
                    <a:pt x="28572" y="1378"/>
                  </a:lnTo>
                  <a:cubicBezTo>
                    <a:pt x="28832" y="1281"/>
                    <a:pt x="29104" y="1233"/>
                    <a:pt x="29373" y="1233"/>
                  </a:cubicBezTo>
                  <a:cubicBezTo>
                    <a:pt x="29805" y="1233"/>
                    <a:pt x="30232" y="1357"/>
                    <a:pt x="30602" y="1603"/>
                  </a:cubicBezTo>
                  <a:cubicBezTo>
                    <a:pt x="31204" y="1979"/>
                    <a:pt x="31529" y="2606"/>
                    <a:pt x="31529" y="3308"/>
                  </a:cubicBezTo>
                  <a:lnTo>
                    <a:pt x="31529" y="10751"/>
                  </a:lnTo>
                  <a:lnTo>
                    <a:pt x="32808" y="10751"/>
                  </a:lnTo>
                  <a:lnTo>
                    <a:pt x="32808" y="3308"/>
                  </a:lnTo>
                  <a:cubicBezTo>
                    <a:pt x="32808" y="2205"/>
                    <a:pt x="32256" y="1177"/>
                    <a:pt x="31304" y="576"/>
                  </a:cubicBezTo>
                  <a:cubicBezTo>
                    <a:pt x="30726" y="196"/>
                    <a:pt x="30065" y="0"/>
                    <a:pt x="29394" y="0"/>
                  </a:cubicBez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25;p19"/>
            <p:cNvSpPr/>
            <p:nvPr/>
          </p:nvSpPr>
          <p:spPr>
            <a:xfrm>
              <a:off x="5177679" y="2303617"/>
              <a:ext cx="222409" cy="345189"/>
            </a:xfrm>
            <a:custGeom>
              <a:avLst/>
              <a:gdLst/>
              <a:ahLst/>
              <a:cxnLst/>
              <a:rect l="l" t="t" r="r" b="b"/>
              <a:pathLst>
                <a:path w="4813" h="7470" extrusionOk="0">
                  <a:moveTo>
                    <a:pt x="0" y="1"/>
                  </a:moveTo>
                  <a:lnTo>
                    <a:pt x="0" y="7469"/>
                  </a:lnTo>
                  <a:lnTo>
                    <a:pt x="4812" y="7469"/>
                  </a:lnTo>
                  <a:lnTo>
                    <a:pt x="4812" y="1"/>
                  </a:ln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26;p19"/>
            <p:cNvSpPr/>
            <p:nvPr/>
          </p:nvSpPr>
          <p:spPr>
            <a:xfrm>
              <a:off x="3720752" y="3410781"/>
              <a:ext cx="221253" cy="345189"/>
            </a:xfrm>
            <a:custGeom>
              <a:avLst/>
              <a:gdLst/>
              <a:ahLst/>
              <a:cxnLst/>
              <a:rect l="l" t="t" r="r" b="b"/>
              <a:pathLst>
                <a:path w="4788" h="7470" extrusionOk="0">
                  <a:moveTo>
                    <a:pt x="0" y="1"/>
                  </a:moveTo>
                  <a:lnTo>
                    <a:pt x="0" y="7469"/>
                  </a:lnTo>
                  <a:lnTo>
                    <a:pt x="4787" y="7469"/>
                  </a:lnTo>
                  <a:lnTo>
                    <a:pt x="4787" y="1"/>
                  </a:ln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227;p19"/>
            <p:cNvSpPr/>
            <p:nvPr/>
          </p:nvSpPr>
          <p:spPr>
            <a:xfrm>
              <a:off x="4723674" y="2443769"/>
              <a:ext cx="1130389" cy="1598265"/>
            </a:xfrm>
            <a:custGeom>
              <a:avLst/>
              <a:gdLst/>
              <a:ahLst/>
              <a:cxnLst/>
              <a:rect l="l" t="t" r="r" b="b"/>
              <a:pathLst>
                <a:path w="24462" h="34587" extrusionOk="0">
                  <a:moveTo>
                    <a:pt x="8547" y="0"/>
                  </a:moveTo>
                  <a:cubicBezTo>
                    <a:pt x="7920" y="0"/>
                    <a:pt x="7394" y="501"/>
                    <a:pt x="7394" y="1103"/>
                  </a:cubicBezTo>
                  <a:cubicBezTo>
                    <a:pt x="7394" y="1729"/>
                    <a:pt x="7920" y="2231"/>
                    <a:pt x="8547" y="2231"/>
                  </a:cubicBezTo>
                  <a:lnTo>
                    <a:pt x="8797" y="2231"/>
                  </a:lnTo>
                  <a:lnTo>
                    <a:pt x="8797" y="11479"/>
                  </a:lnTo>
                  <a:cubicBezTo>
                    <a:pt x="3710" y="12907"/>
                    <a:pt x="0" y="17419"/>
                    <a:pt x="0" y="22782"/>
                  </a:cubicBezTo>
                  <a:cubicBezTo>
                    <a:pt x="0" y="29299"/>
                    <a:pt x="5464" y="34587"/>
                    <a:pt x="12231" y="34587"/>
                  </a:cubicBezTo>
                  <a:cubicBezTo>
                    <a:pt x="18998" y="34587"/>
                    <a:pt x="24462" y="29299"/>
                    <a:pt x="24462" y="22782"/>
                  </a:cubicBezTo>
                  <a:cubicBezTo>
                    <a:pt x="24462" y="17419"/>
                    <a:pt x="20752" y="12907"/>
                    <a:pt x="15665" y="11479"/>
                  </a:cubicBezTo>
                  <a:lnTo>
                    <a:pt x="15665" y="2231"/>
                  </a:lnTo>
                  <a:lnTo>
                    <a:pt x="15890" y="2231"/>
                  </a:lnTo>
                  <a:cubicBezTo>
                    <a:pt x="16542" y="2231"/>
                    <a:pt x="17068" y="1729"/>
                    <a:pt x="17068" y="1103"/>
                  </a:cubicBezTo>
                  <a:cubicBezTo>
                    <a:pt x="17068" y="501"/>
                    <a:pt x="16542" y="0"/>
                    <a:pt x="15890" y="0"/>
                  </a:cubicBezTo>
                  <a:close/>
                </a:path>
              </a:pathLst>
            </a:custGeom>
            <a:solidFill>
              <a:srgbClr val="56C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28;p19"/>
            <p:cNvSpPr/>
            <p:nvPr/>
          </p:nvSpPr>
          <p:spPr>
            <a:xfrm>
              <a:off x="4853383" y="2975309"/>
              <a:ext cx="1000678" cy="1066712"/>
            </a:xfrm>
            <a:custGeom>
              <a:avLst/>
              <a:gdLst/>
              <a:ahLst/>
              <a:cxnLst/>
              <a:rect l="l" t="t" r="r" b="b"/>
              <a:pathLst>
                <a:path w="21655" h="23084" extrusionOk="0">
                  <a:moveTo>
                    <a:pt x="12983" y="1"/>
                  </a:moveTo>
                  <a:cubicBezTo>
                    <a:pt x="14737" y="2031"/>
                    <a:pt x="15790" y="4663"/>
                    <a:pt x="15790" y="7520"/>
                  </a:cubicBezTo>
                  <a:cubicBezTo>
                    <a:pt x="15790" y="14036"/>
                    <a:pt x="10326" y="19299"/>
                    <a:pt x="3559" y="19299"/>
                  </a:cubicBezTo>
                  <a:cubicBezTo>
                    <a:pt x="2331" y="19299"/>
                    <a:pt x="1128" y="19124"/>
                    <a:pt x="0" y="18798"/>
                  </a:cubicBezTo>
                  <a:lnTo>
                    <a:pt x="0" y="18798"/>
                  </a:lnTo>
                  <a:cubicBezTo>
                    <a:pt x="2231" y="21405"/>
                    <a:pt x="5640" y="23084"/>
                    <a:pt x="9424" y="23084"/>
                  </a:cubicBezTo>
                  <a:cubicBezTo>
                    <a:pt x="16191" y="23084"/>
                    <a:pt x="21655" y="17796"/>
                    <a:pt x="21655" y="11279"/>
                  </a:cubicBezTo>
                  <a:cubicBezTo>
                    <a:pt x="21655" y="5966"/>
                    <a:pt x="17996" y="1480"/>
                    <a:pt x="12983" y="1"/>
                  </a:cubicBezTo>
                  <a:close/>
                </a:path>
              </a:pathLst>
            </a:custGeom>
            <a:solidFill>
              <a:srgbClr val="48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29;p19"/>
            <p:cNvSpPr/>
            <p:nvPr/>
          </p:nvSpPr>
          <p:spPr>
            <a:xfrm>
              <a:off x="4809392" y="3327420"/>
              <a:ext cx="958996" cy="630073"/>
            </a:xfrm>
            <a:custGeom>
              <a:avLst/>
              <a:gdLst/>
              <a:ahLst/>
              <a:cxnLst/>
              <a:rect l="l" t="t" r="r" b="b"/>
              <a:pathLst>
                <a:path w="20753" h="13635" extrusionOk="0">
                  <a:moveTo>
                    <a:pt x="702" y="0"/>
                  </a:moveTo>
                  <a:cubicBezTo>
                    <a:pt x="251" y="1128"/>
                    <a:pt x="0" y="2356"/>
                    <a:pt x="0" y="3634"/>
                  </a:cubicBezTo>
                  <a:cubicBezTo>
                    <a:pt x="0" y="9148"/>
                    <a:pt x="4637" y="13634"/>
                    <a:pt x="10376" y="13634"/>
                  </a:cubicBezTo>
                  <a:cubicBezTo>
                    <a:pt x="16115" y="13634"/>
                    <a:pt x="20752" y="9148"/>
                    <a:pt x="20752" y="3634"/>
                  </a:cubicBezTo>
                  <a:cubicBezTo>
                    <a:pt x="20752" y="2356"/>
                    <a:pt x="20501" y="1128"/>
                    <a:pt x="20050" y="0"/>
                  </a:cubicBezTo>
                  <a:close/>
                </a:path>
              </a:pathLst>
            </a:custGeom>
            <a:solidFill>
              <a:srgbClr val="DBD7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30;p19"/>
            <p:cNvSpPr/>
            <p:nvPr/>
          </p:nvSpPr>
          <p:spPr>
            <a:xfrm>
              <a:off x="4988868" y="3327420"/>
              <a:ext cx="779516" cy="630073"/>
            </a:xfrm>
            <a:custGeom>
              <a:avLst/>
              <a:gdLst/>
              <a:ahLst/>
              <a:cxnLst/>
              <a:rect l="l" t="t" r="r" b="b"/>
              <a:pathLst>
                <a:path w="16869" h="13635" extrusionOk="0">
                  <a:moveTo>
                    <a:pt x="12808" y="0"/>
                  </a:moveTo>
                  <a:cubicBezTo>
                    <a:pt x="12908" y="576"/>
                    <a:pt x="12958" y="1153"/>
                    <a:pt x="12958" y="1754"/>
                  </a:cubicBezTo>
                  <a:cubicBezTo>
                    <a:pt x="12958" y="7268"/>
                    <a:pt x="8322" y="11754"/>
                    <a:pt x="2582" y="11754"/>
                  </a:cubicBezTo>
                  <a:cubicBezTo>
                    <a:pt x="1705" y="11754"/>
                    <a:pt x="828" y="11654"/>
                    <a:pt x="1" y="11454"/>
                  </a:cubicBezTo>
                  <a:lnTo>
                    <a:pt x="1" y="11454"/>
                  </a:lnTo>
                  <a:cubicBezTo>
                    <a:pt x="1780" y="12807"/>
                    <a:pt x="4036" y="13634"/>
                    <a:pt x="6492" y="13634"/>
                  </a:cubicBezTo>
                  <a:cubicBezTo>
                    <a:pt x="12231" y="13634"/>
                    <a:pt x="16868" y="9148"/>
                    <a:pt x="16868" y="3634"/>
                  </a:cubicBezTo>
                  <a:cubicBezTo>
                    <a:pt x="16868" y="2356"/>
                    <a:pt x="16617" y="1128"/>
                    <a:pt x="16166" y="0"/>
                  </a:cubicBezTo>
                  <a:close/>
                </a:path>
              </a:pathLst>
            </a:custGeom>
            <a:solidFill>
              <a:srgbClr val="CCC6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31;p19"/>
            <p:cNvSpPr/>
            <p:nvPr/>
          </p:nvSpPr>
          <p:spPr>
            <a:xfrm>
              <a:off x="5082673" y="3460132"/>
              <a:ext cx="148288" cy="126384"/>
            </a:xfrm>
            <a:custGeom>
              <a:avLst/>
              <a:gdLst/>
              <a:ahLst/>
              <a:cxnLst/>
              <a:rect l="l" t="t" r="r" b="b"/>
              <a:pathLst>
                <a:path w="3209" h="2735" extrusionOk="0">
                  <a:moveTo>
                    <a:pt x="1607" y="0"/>
                  </a:moveTo>
                  <a:cubicBezTo>
                    <a:pt x="1322" y="0"/>
                    <a:pt x="1033" y="85"/>
                    <a:pt x="778" y="261"/>
                  </a:cubicBezTo>
                  <a:cubicBezTo>
                    <a:pt x="151" y="687"/>
                    <a:pt x="1" y="1539"/>
                    <a:pt x="452" y="2166"/>
                  </a:cubicBezTo>
                  <a:cubicBezTo>
                    <a:pt x="729" y="2535"/>
                    <a:pt x="1167" y="2734"/>
                    <a:pt x="1615" y="2734"/>
                  </a:cubicBezTo>
                  <a:cubicBezTo>
                    <a:pt x="1896" y="2734"/>
                    <a:pt x="2181" y="2656"/>
                    <a:pt x="2432" y="2491"/>
                  </a:cubicBezTo>
                  <a:cubicBezTo>
                    <a:pt x="3059" y="2040"/>
                    <a:pt x="3209" y="1188"/>
                    <a:pt x="2758" y="587"/>
                  </a:cubicBezTo>
                  <a:cubicBezTo>
                    <a:pt x="2483" y="205"/>
                    <a:pt x="2050" y="0"/>
                    <a:pt x="1607" y="0"/>
                  </a:cubicBezTo>
                  <a:close/>
                </a:path>
              </a:pathLst>
            </a:custGeom>
            <a:solidFill>
              <a:srgbClr val="CCC6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32;p19"/>
            <p:cNvSpPr/>
            <p:nvPr/>
          </p:nvSpPr>
          <p:spPr>
            <a:xfrm>
              <a:off x="4969183" y="3638590"/>
              <a:ext cx="111227" cy="93760"/>
            </a:xfrm>
            <a:custGeom>
              <a:avLst/>
              <a:gdLst/>
              <a:ahLst/>
              <a:cxnLst/>
              <a:rect l="l" t="t" r="r" b="b"/>
              <a:pathLst>
                <a:path w="2407" h="2029" extrusionOk="0">
                  <a:moveTo>
                    <a:pt x="1196" y="0"/>
                  </a:moveTo>
                  <a:cubicBezTo>
                    <a:pt x="991" y="0"/>
                    <a:pt x="784" y="59"/>
                    <a:pt x="602" y="183"/>
                  </a:cubicBezTo>
                  <a:cubicBezTo>
                    <a:pt x="126" y="509"/>
                    <a:pt x="1" y="1136"/>
                    <a:pt x="352" y="1612"/>
                  </a:cubicBezTo>
                  <a:cubicBezTo>
                    <a:pt x="548" y="1884"/>
                    <a:pt x="864" y="2029"/>
                    <a:pt x="1188" y="2029"/>
                  </a:cubicBezTo>
                  <a:cubicBezTo>
                    <a:pt x="1400" y="2029"/>
                    <a:pt x="1617" y="1967"/>
                    <a:pt x="1805" y="1838"/>
                  </a:cubicBezTo>
                  <a:cubicBezTo>
                    <a:pt x="2281" y="1512"/>
                    <a:pt x="2407" y="885"/>
                    <a:pt x="2056" y="434"/>
                  </a:cubicBezTo>
                  <a:cubicBezTo>
                    <a:pt x="1854" y="155"/>
                    <a:pt x="1528" y="0"/>
                    <a:pt x="1196" y="0"/>
                  </a:cubicBezTo>
                  <a:close/>
                </a:path>
              </a:pathLst>
            </a:custGeom>
            <a:solidFill>
              <a:srgbClr val="E643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33;p19"/>
            <p:cNvSpPr/>
            <p:nvPr/>
          </p:nvSpPr>
          <p:spPr>
            <a:xfrm>
              <a:off x="5243665" y="3725463"/>
              <a:ext cx="111227" cy="93760"/>
            </a:xfrm>
            <a:custGeom>
              <a:avLst/>
              <a:gdLst/>
              <a:ahLst/>
              <a:cxnLst/>
              <a:rect l="l" t="t" r="r" b="b"/>
              <a:pathLst>
                <a:path w="2407" h="2029" extrusionOk="0">
                  <a:moveTo>
                    <a:pt x="1196" y="0"/>
                  </a:moveTo>
                  <a:cubicBezTo>
                    <a:pt x="991" y="0"/>
                    <a:pt x="784" y="59"/>
                    <a:pt x="602" y="183"/>
                  </a:cubicBezTo>
                  <a:cubicBezTo>
                    <a:pt x="126" y="509"/>
                    <a:pt x="1" y="1135"/>
                    <a:pt x="352" y="1612"/>
                  </a:cubicBezTo>
                  <a:cubicBezTo>
                    <a:pt x="548" y="1884"/>
                    <a:pt x="864" y="2029"/>
                    <a:pt x="1188" y="2029"/>
                  </a:cubicBezTo>
                  <a:cubicBezTo>
                    <a:pt x="1400" y="2029"/>
                    <a:pt x="1617" y="1966"/>
                    <a:pt x="1805" y="1837"/>
                  </a:cubicBezTo>
                  <a:cubicBezTo>
                    <a:pt x="2281" y="1511"/>
                    <a:pt x="2407" y="885"/>
                    <a:pt x="2056" y="434"/>
                  </a:cubicBezTo>
                  <a:cubicBezTo>
                    <a:pt x="1854" y="155"/>
                    <a:pt x="1528" y="0"/>
                    <a:pt x="1196" y="0"/>
                  </a:cubicBezTo>
                  <a:close/>
                </a:path>
              </a:pathLst>
            </a:custGeom>
            <a:solidFill>
              <a:srgbClr val="CCC6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34;p19"/>
            <p:cNvSpPr/>
            <p:nvPr/>
          </p:nvSpPr>
          <p:spPr>
            <a:xfrm>
              <a:off x="5066499" y="2444924"/>
              <a:ext cx="445926" cy="100784"/>
            </a:xfrm>
            <a:custGeom>
              <a:avLst/>
              <a:gdLst/>
              <a:ahLst/>
              <a:cxnLst/>
              <a:rect l="l" t="t" r="r" b="b"/>
              <a:pathLst>
                <a:path w="9650" h="2181" extrusionOk="0">
                  <a:moveTo>
                    <a:pt x="8822" y="0"/>
                  </a:moveTo>
                  <a:cubicBezTo>
                    <a:pt x="8847" y="100"/>
                    <a:pt x="8872" y="201"/>
                    <a:pt x="8872" y="326"/>
                  </a:cubicBezTo>
                  <a:cubicBezTo>
                    <a:pt x="8872" y="928"/>
                    <a:pt x="8371" y="1429"/>
                    <a:pt x="7719" y="1429"/>
                  </a:cubicBezTo>
                  <a:lnTo>
                    <a:pt x="301" y="1429"/>
                  </a:lnTo>
                  <a:cubicBezTo>
                    <a:pt x="201" y="1429"/>
                    <a:pt x="100" y="1404"/>
                    <a:pt x="0" y="1379"/>
                  </a:cubicBezTo>
                  <a:lnTo>
                    <a:pt x="0" y="1379"/>
                  </a:lnTo>
                  <a:cubicBezTo>
                    <a:pt x="125" y="1830"/>
                    <a:pt x="576" y="2181"/>
                    <a:pt x="1103" y="2181"/>
                  </a:cubicBezTo>
                  <a:lnTo>
                    <a:pt x="8521" y="2181"/>
                  </a:lnTo>
                  <a:cubicBezTo>
                    <a:pt x="9148" y="2181"/>
                    <a:pt x="9649" y="1679"/>
                    <a:pt x="9649" y="1078"/>
                  </a:cubicBezTo>
                  <a:cubicBezTo>
                    <a:pt x="9649" y="577"/>
                    <a:pt x="9298" y="151"/>
                    <a:pt x="8822" y="0"/>
                  </a:cubicBezTo>
                  <a:close/>
                </a:path>
              </a:pathLst>
            </a:custGeom>
            <a:solidFill>
              <a:srgbClr val="48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35;p19"/>
            <p:cNvSpPr/>
            <p:nvPr/>
          </p:nvSpPr>
          <p:spPr>
            <a:xfrm>
              <a:off x="4924037" y="3416557"/>
              <a:ext cx="59103" cy="56792"/>
            </a:xfrm>
            <a:custGeom>
              <a:avLst/>
              <a:gdLst/>
              <a:ahLst/>
              <a:cxnLst/>
              <a:rect l="l" t="t" r="r" b="b"/>
              <a:pathLst>
                <a:path w="1279" h="1229" extrusionOk="0">
                  <a:moveTo>
                    <a:pt x="652" y="1"/>
                  </a:moveTo>
                  <a:cubicBezTo>
                    <a:pt x="301" y="1"/>
                    <a:pt x="0" y="277"/>
                    <a:pt x="0" y="627"/>
                  </a:cubicBezTo>
                  <a:cubicBezTo>
                    <a:pt x="0" y="953"/>
                    <a:pt x="301" y="1229"/>
                    <a:pt x="652" y="1229"/>
                  </a:cubicBezTo>
                  <a:cubicBezTo>
                    <a:pt x="1003" y="1229"/>
                    <a:pt x="1279" y="953"/>
                    <a:pt x="1279" y="627"/>
                  </a:cubicBezTo>
                  <a:cubicBezTo>
                    <a:pt x="1279" y="277"/>
                    <a:pt x="1003" y="1"/>
                    <a:pt x="652" y="1"/>
                  </a:cubicBezTo>
                  <a:close/>
                </a:path>
              </a:pathLst>
            </a:custGeom>
            <a:solidFill>
              <a:srgbClr val="CCC6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236;p19"/>
            <p:cNvSpPr/>
            <p:nvPr/>
          </p:nvSpPr>
          <p:spPr>
            <a:xfrm>
              <a:off x="5398882" y="3511562"/>
              <a:ext cx="59103" cy="56792"/>
            </a:xfrm>
            <a:custGeom>
              <a:avLst/>
              <a:gdLst/>
              <a:ahLst/>
              <a:cxnLst/>
              <a:rect l="l" t="t" r="r" b="b"/>
              <a:pathLst>
                <a:path w="1279" h="1229" extrusionOk="0">
                  <a:moveTo>
                    <a:pt x="627" y="0"/>
                  </a:moveTo>
                  <a:cubicBezTo>
                    <a:pt x="276" y="0"/>
                    <a:pt x="0" y="276"/>
                    <a:pt x="0" y="602"/>
                  </a:cubicBezTo>
                  <a:cubicBezTo>
                    <a:pt x="0" y="952"/>
                    <a:pt x="276" y="1228"/>
                    <a:pt x="627" y="1228"/>
                  </a:cubicBezTo>
                  <a:cubicBezTo>
                    <a:pt x="978" y="1228"/>
                    <a:pt x="1278" y="952"/>
                    <a:pt x="1278" y="602"/>
                  </a:cubicBezTo>
                  <a:cubicBezTo>
                    <a:pt x="1278" y="276"/>
                    <a:pt x="978" y="0"/>
                    <a:pt x="627" y="0"/>
                  </a:cubicBezTo>
                  <a:close/>
                </a:path>
              </a:pathLst>
            </a:custGeom>
            <a:solidFill>
              <a:srgbClr val="CCC6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237;p19"/>
            <p:cNvSpPr/>
            <p:nvPr/>
          </p:nvSpPr>
          <p:spPr>
            <a:xfrm>
              <a:off x="5545965" y="3657444"/>
              <a:ext cx="59103" cy="56838"/>
            </a:xfrm>
            <a:custGeom>
              <a:avLst/>
              <a:gdLst/>
              <a:ahLst/>
              <a:cxnLst/>
              <a:rect l="l" t="t" r="r" b="b"/>
              <a:pathLst>
                <a:path w="1279" h="1230" extrusionOk="0">
                  <a:moveTo>
                    <a:pt x="652" y="1"/>
                  </a:moveTo>
                  <a:cubicBezTo>
                    <a:pt x="276" y="1"/>
                    <a:pt x="0" y="277"/>
                    <a:pt x="0" y="602"/>
                  </a:cubicBezTo>
                  <a:cubicBezTo>
                    <a:pt x="0" y="953"/>
                    <a:pt x="276" y="1229"/>
                    <a:pt x="652" y="1229"/>
                  </a:cubicBezTo>
                  <a:cubicBezTo>
                    <a:pt x="1003" y="1229"/>
                    <a:pt x="1278" y="953"/>
                    <a:pt x="1278" y="602"/>
                  </a:cubicBezTo>
                  <a:cubicBezTo>
                    <a:pt x="1278" y="277"/>
                    <a:pt x="1003" y="1"/>
                    <a:pt x="652" y="1"/>
                  </a:cubicBezTo>
                  <a:close/>
                </a:path>
              </a:pathLst>
            </a:custGeom>
            <a:solidFill>
              <a:srgbClr val="E643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238;p19"/>
            <p:cNvSpPr/>
            <p:nvPr/>
          </p:nvSpPr>
          <p:spPr>
            <a:xfrm>
              <a:off x="3087225" y="4607127"/>
              <a:ext cx="2969547" cy="127447"/>
            </a:xfrm>
            <a:custGeom>
              <a:avLst/>
              <a:gdLst/>
              <a:ahLst/>
              <a:cxnLst/>
              <a:rect l="l" t="t" r="r" b="b"/>
              <a:pathLst>
                <a:path w="64262" h="2758" extrusionOk="0">
                  <a:moveTo>
                    <a:pt x="1" y="0"/>
                  </a:moveTo>
                  <a:lnTo>
                    <a:pt x="1" y="2757"/>
                  </a:lnTo>
                  <a:lnTo>
                    <a:pt x="64262" y="2757"/>
                  </a:lnTo>
                  <a:lnTo>
                    <a:pt x="64262" y="0"/>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239;p19"/>
            <p:cNvSpPr/>
            <p:nvPr/>
          </p:nvSpPr>
          <p:spPr>
            <a:xfrm>
              <a:off x="4537220" y="2457631"/>
              <a:ext cx="61413" cy="2135688"/>
            </a:xfrm>
            <a:custGeom>
              <a:avLst/>
              <a:gdLst/>
              <a:ahLst/>
              <a:cxnLst/>
              <a:rect l="l" t="t" r="r" b="b"/>
              <a:pathLst>
                <a:path w="1329" h="46217" extrusionOk="0">
                  <a:moveTo>
                    <a:pt x="0" y="1"/>
                  </a:moveTo>
                  <a:lnTo>
                    <a:pt x="0" y="46217"/>
                  </a:lnTo>
                  <a:lnTo>
                    <a:pt x="1329" y="46217"/>
                  </a:lnTo>
                  <a:lnTo>
                    <a:pt x="1329" y="1"/>
                  </a:ln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240;p19"/>
            <p:cNvSpPr/>
            <p:nvPr/>
          </p:nvSpPr>
          <p:spPr>
            <a:xfrm>
              <a:off x="4458480" y="4522565"/>
              <a:ext cx="228185" cy="84611"/>
            </a:xfrm>
            <a:custGeom>
              <a:avLst/>
              <a:gdLst/>
              <a:ahLst/>
              <a:cxnLst/>
              <a:rect l="l" t="t" r="r" b="b"/>
              <a:pathLst>
                <a:path w="4938" h="1831" extrusionOk="0">
                  <a:moveTo>
                    <a:pt x="1379" y="1"/>
                  </a:moveTo>
                  <a:cubicBezTo>
                    <a:pt x="602" y="1"/>
                    <a:pt x="0" y="602"/>
                    <a:pt x="0" y="1379"/>
                  </a:cubicBezTo>
                  <a:lnTo>
                    <a:pt x="0" y="1830"/>
                  </a:lnTo>
                  <a:lnTo>
                    <a:pt x="4937" y="1830"/>
                  </a:lnTo>
                  <a:lnTo>
                    <a:pt x="4937" y="1379"/>
                  </a:lnTo>
                  <a:cubicBezTo>
                    <a:pt x="4937" y="602"/>
                    <a:pt x="4311" y="1"/>
                    <a:pt x="3559" y="1"/>
                  </a:cubicBez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241;p19"/>
            <p:cNvSpPr/>
            <p:nvPr/>
          </p:nvSpPr>
          <p:spPr>
            <a:xfrm>
              <a:off x="4390137" y="3642426"/>
              <a:ext cx="1470911" cy="113538"/>
            </a:xfrm>
            <a:custGeom>
              <a:avLst/>
              <a:gdLst/>
              <a:ahLst/>
              <a:cxnLst/>
              <a:rect l="l" t="t" r="r" b="b"/>
              <a:pathLst>
                <a:path w="31831" h="2457" extrusionOk="0">
                  <a:moveTo>
                    <a:pt x="301" y="0"/>
                  </a:moveTo>
                  <a:cubicBezTo>
                    <a:pt x="126" y="0"/>
                    <a:pt x="0" y="125"/>
                    <a:pt x="0" y="276"/>
                  </a:cubicBezTo>
                  <a:lnTo>
                    <a:pt x="0" y="351"/>
                  </a:lnTo>
                  <a:cubicBezTo>
                    <a:pt x="0" y="501"/>
                    <a:pt x="126" y="627"/>
                    <a:pt x="301" y="627"/>
                  </a:cubicBezTo>
                  <a:lnTo>
                    <a:pt x="7319" y="627"/>
                  </a:lnTo>
                  <a:cubicBezTo>
                    <a:pt x="7469" y="978"/>
                    <a:pt x="7720" y="1629"/>
                    <a:pt x="7870" y="1980"/>
                  </a:cubicBezTo>
                  <a:cubicBezTo>
                    <a:pt x="7970" y="2281"/>
                    <a:pt x="8271" y="2456"/>
                    <a:pt x="8572" y="2456"/>
                  </a:cubicBezTo>
                  <a:lnTo>
                    <a:pt x="30502" y="2456"/>
                  </a:lnTo>
                  <a:cubicBezTo>
                    <a:pt x="30803" y="2456"/>
                    <a:pt x="31078" y="2281"/>
                    <a:pt x="31204" y="1980"/>
                  </a:cubicBezTo>
                  <a:lnTo>
                    <a:pt x="31830" y="426"/>
                  </a:lnTo>
                  <a:lnTo>
                    <a:pt x="31805" y="426"/>
                  </a:lnTo>
                  <a:cubicBezTo>
                    <a:pt x="31830" y="401"/>
                    <a:pt x="31830" y="376"/>
                    <a:pt x="31830" y="351"/>
                  </a:cubicBezTo>
                  <a:lnTo>
                    <a:pt x="31830" y="276"/>
                  </a:lnTo>
                  <a:cubicBezTo>
                    <a:pt x="31830" y="125"/>
                    <a:pt x="31705" y="0"/>
                    <a:pt x="31529" y="0"/>
                  </a:cubicBez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242;p19"/>
            <p:cNvSpPr/>
            <p:nvPr/>
          </p:nvSpPr>
          <p:spPr>
            <a:xfrm>
              <a:off x="4494385" y="3568307"/>
              <a:ext cx="143621" cy="164508"/>
            </a:xfrm>
            <a:custGeom>
              <a:avLst/>
              <a:gdLst/>
              <a:ahLst/>
              <a:cxnLst/>
              <a:rect l="l" t="t" r="r" b="b"/>
              <a:pathLst>
                <a:path w="3108" h="3560" extrusionOk="0">
                  <a:moveTo>
                    <a:pt x="576" y="0"/>
                  </a:moveTo>
                  <a:cubicBezTo>
                    <a:pt x="251" y="0"/>
                    <a:pt x="0" y="251"/>
                    <a:pt x="0" y="577"/>
                  </a:cubicBezTo>
                  <a:lnTo>
                    <a:pt x="0" y="3008"/>
                  </a:lnTo>
                  <a:cubicBezTo>
                    <a:pt x="0" y="3308"/>
                    <a:pt x="251" y="3559"/>
                    <a:pt x="576" y="3559"/>
                  </a:cubicBezTo>
                  <a:lnTo>
                    <a:pt x="2531" y="3559"/>
                  </a:lnTo>
                  <a:cubicBezTo>
                    <a:pt x="2832" y="3559"/>
                    <a:pt x="3108" y="3308"/>
                    <a:pt x="3108" y="3008"/>
                  </a:cubicBezTo>
                  <a:lnTo>
                    <a:pt x="3108" y="577"/>
                  </a:lnTo>
                  <a:cubicBezTo>
                    <a:pt x="3108" y="251"/>
                    <a:pt x="2832" y="0"/>
                    <a:pt x="2531" y="0"/>
                  </a:cubicBez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243;p19"/>
            <p:cNvSpPr/>
            <p:nvPr/>
          </p:nvSpPr>
          <p:spPr>
            <a:xfrm>
              <a:off x="4424886" y="3583325"/>
              <a:ext cx="44038" cy="147133"/>
            </a:xfrm>
            <a:custGeom>
              <a:avLst/>
              <a:gdLst/>
              <a:ahLst/>
              <a:cxnLst/>
              <a:rect l="l" t="t" r="r" b="b"/>
              <a:pathLst>
                <a:path w="953" h="3184" extrusionOk="0">
                  <a:moveTo>
                    <a:pt x="376" y="1"/>
                  </a:moveTo>
                  <a:cubicBezTo>
                    <a:pt x="151" y="1"/>
                    <a:pt x="0" y="176"/>
                    <a:pt x="0" y="377"/>
                  </a:cubicBezTo>
                  <a:lnTo>
                    <a:pt x="0" y="2808"/>
                  </a:lnTo>
                  <a:cubicBezTo>
                    <a:pt x="0" y="3008"/>
                    <a:pt x="151" y="3184"/>
                    <a:pt x="376" y="3184"/>
                  </a:cubicBezTo>
                  <a:lnTo>
                    <a:pt x="577" y="3184"/>
                  </a:lnTo>
                  <a:cubicBezTo>
                    <a:pt x="802" y="3184"/>
                    <a:pt x="953" y="3008"/>
                    <a:pt x="953" y="2808"/>
                  </a:cubicBezTo>
                  <a:lnTo>
                    <a:pt x="953" y="377"/>
                  </a:lnTo>
                  <a:cubicBezTo>
                    <a:pt x="953" y="176"/>
                    <a:pt x="802" y="1"/>
                    <a:pt x="577" y="1"/>
                  </a:cubicBez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244;p19"/>
            <p:cNvSpPr/>
            <p:nvPr/>
          </p:nvSpPr>
          <p:spPr>
            <a:xfrm>
              <a:off x="3292209" y="3568307"/>
              <a:ext cx="1111905" cy="1038893"/>
            </a:xfrm>
            <a:custGeom>
              <a:avLst/>
              <a:gdLst/>
              <a:ahLst/>
              <a:cxnLst/>
              <a:rect l="l" t="t" r="r" b="b"/>
              <a:pathLst>
                <a:path w="24062" h="22482" extrusionOk="0">
                  <a:moveTo>
                    <a:pt x="8046" y="0"/>
                  </a:moveTo>
                  <a:cubicBezTo>
                    <a:pt x="7419" y="0"/>
                    <a:pt x="6868" y="476"/>
                    <a:pt x="6843" y="1078"/>
                  </a:cubicBezTo>
                  <a:cubicBezTo>
                    <a:pt x="6818" y="1704"/>
                    <a:pt x="7344" y="2231"/>
                    <a:pt x="7996" y="2231"/>
                  </a:cubicBezTo>
                  <a:lnTo>
                    <a:pt x="8221" y="2231"/>
                  </a:lnTo>
                  <a:lnTo>
                    <a:pt x="8221" y="7719"/>
                  </a:lnTo>
                  <a:lnTo>
                    <a:pt x="652" y="20126"/>
                  </a:lnTo>
                  <a:cubicBezTo>
                    <a:pt x="1" y="21178"/>
                    <a:pt x="803" y="22481"/>
                    <a:pt x="2056" y="22481"/>
                  </a:cubicBezTo>
                  <a:lnTo>
                    <a:pt x="21981" y="22481"/>
                  </a:lnTo>
                  <a:cubicBezTo>
                    <a:pt x="23284" y="22481"/>
                    <a:pt x="24061" y="21103"/>
                    <a:pt x="23359" y="20050"/>
                  </a:cubicBezTo>
                  <a:lnTo>
                    <a:pt x="15114" y="7719"/>
                  </a:lnTo>
                  <a:lnTo>
                    <a:pt x="15114" y="2231"/>
                  </a:lnTo>
                  <a:lnTo>
                    <a:pt x="15289" y="2231"/>
                  </a:lnTo>
                  <a:cubicBezTo>
                    <a:pt x="15916" y="2231"/>
                    <a:pt x="16467" y="1754"/>
                    <a:pt x="16492" y="1153"/>
                  </a:cubicBezTo>
                  <a:cubicBezTo>
                    <a:pt x="16517" y="526"/>
                    <a:pt x="15991" y="0"/>
                    <a:pt x="15339" y="0"/>
                  </a:cubicBezTo>
                  <a:close/>
                </a:path>
              </a:pathLst>
            </a:custGeom>
            <a:solidFill>
              <a:srgbClr val="56C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245;p19"/>
            <p:cNvSpPr/>
            <p:nvPr/>
          </p:nvSpPr>
          <p:spPr>
            <a:xfrm>
              <a:off x="3303807" y="3670197"/>
              <a:ext cx="1100306" cy="937000"/>
            </a:xfrm>
            <a:custGeom>
              <a:avLst/>
              <a:gdLst/>
              <a:ahLst/>
              <a:cxnLst/>
              <a:rect l="l" t="t" r="r" b="b"/>
              <a:pathLst>
                <a:path w="23811" h="20277" extrusionOk="0">
                  <a:moveTo>
                    <a:pt x="12231" y="1"/>
                  </a:moveTo>
                  <a:lnTo>
                    <a:pt x="12281" y="5640"/>
                  </a:lnTo>
                  <a:lnTo>
                    <a:pt x="19199" y="15966"/>
                  </a:lnTo>
                  <a:cubicBezTo>
                    <a:pt x="19900" y="17018"/>
                    <a:pt x="19123" y="18397"/>
                    <a:pt x="17820" y="18397"/>
                  </a:cubicBezTo>
                  <a:lnTo>
                    <a:pt x="201" y="18397"/>
                  </a:lnTo>
                  <a:cubicBezTo>
                    <a:pt x="0" y="19324"/>
                    <a:pt x="727" y="20276"/>
                    <a:pt x="1805" y="20276"/>
                  </a:cubicBezTo>
                  <a:lnTo>
                    <a:pt x="21730" y="20276"/>
                  </a:lnTo>
                  <a:cubicBezTo>
                    <a:pt x="23033" y="20276"/>
                    <a:pt x="23810" y="18898"/>
                    <a:pt x="23108" y="17845"/>
                  </a:cubicBezTo>
                  <a:lnTo>
                    <a:pt x="14863" y="5514"/>
                  </a:lnTo>
                  <a:lnTo>
                    <a:pt x="14863" y="26"/>
                  </a:lnTo>
                  <a:lnTo>
                    <a:pt x="14863" y="1"/>
                  </a:lnTo>
                  <a:close/>
                </a:path>
              </a:pathLst>
            </a:custGeom>
            <a:solidFill>
              <a:srgbClr val="48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246;p19"/>
            <p:cNvSpPr/>
            <p:nvPr/>
          </p:nvSpPr>
          <p:spPr>
            <a:xfrm>
              <a:off x="3608371" y="3570617"/>
              <a:ext cx="447128" cy="99629"/>
            </a:xfrm>
            <a:custGeom>
              <a:avLst/>
              <a:gdLst/>
              <a:ahLst/>
              <a:cxnLst/>
              <a:rect l="l" t="t" r="r" b="b"/>
              <a:pathLst>
                <a:path w="9676" h="2156" extrusionOk="0">
                  <a:moveTo>
                    <a:pt x="8848" y="0"/>
                  </a:moveTo>
                  <a:lnTo>
                    <a:pt x="8848" y="0"/>
                  </a:lnTo>
                  <a:cubicBezTo>
                    <a:pt x="8873" y="100"/>
                    <a:pt x="8898" y="201"/>
                    <a:pt x="8898" y="301"/>
                  </a:cubicBezTo>
                  <a:cubicBezTo>
                    <a:pt x="8898" y="902"/>
                    <a:pt x="8372" y="1404"/>
                    <a:pt x="7745" y="1404"/>
                  </a:cubicBezTo>
                  <a:lnTo>
                    <a:pt x="327" y="1404"/>
                  </a:lnTo>
                  <a:cubicBezTo>
                    <a:pt x="227" y="1404"/>
                    <a:pt x="101" y="1379"/>
                    <a:pt x="1" y="1354"/>
                  </a:cubicBezTo>
                  <a:lnTo>
                    <a:pt x="1" y="1354"/>
                  </a:lnTo>
                  <a:cubicBezTo>
                    <a:pt x="151" y="1830"/>
                    <a:pt x="577" y="2156"/>
                    <a:pt x="1104" y="2156"/>
                  </a:cubicBezTo>
                  <a:lnTo>
                    <a:pt x="8522" y="2156"/>
                  </a:lnTo>
                  <a:cubicBezTo>
                    <a:pt x="9149" y="2156"/>
                    <a:pt x="9675" y="1654"/>
                    <a:pt x="9675" y="1053"/>
                  </a:cubicBezTo>
                  <a:cubicBezTo>
                    <a:pt x="9675" y="552"/>
                    <a:pt x="9324" y="126"/>
                    <a:pt x="8848" y="0"/>
                  </a:cubicBezTo>
                  <a:close/>
                </a:path>
              </a:pathLst>
            </a:custGeom>
            <a:solidFill>
              <a:srgbClr val="48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247;p19"/>
            <p:cNvSpPr/>
            <p:nvPr/>
          </p:nvSpPr>
          <p:spPr>
            <a:xfrm>
              <a:off x="3438137" y="4235377"/>
              <a:ext cx="811910" cy="287241"/>
            </a:xfrm>
            <a:custGeom>
              <a:avLst/>
              <a:gdLst/>
              <a:ahLst/>
              <a:cxnLst/>
              <a:rect l="l" t="t" r="r" b="b"/>
              <a:pathLst>
                <a:path w="17570" h="6216" extrusionOk="0">
                  <a:moveTo>
                    <a:pt x="3459" y="0"/>
                  </a:moveTo>
                  <a:lnTo>
                    <a:pt x="276" y="5163"/>
                  </a:lnTo>
                  <a:cubicBezTo>
                    <a:pt x="1" y="5639"/>
                    <a:pt x="352" y="6216"/>
                    <a:pt x="903" y="6216"/>
                  </a:cubicBezTo>
                  <a:lnTo>
                    <a:pt x="16642" y="6216"/>
                  </a:lnTo>
                  <a:cubicBezTo>
                    <a:pt x="17219" y="6216"/>
                    <a:pt x="17570" y="5614"/>
                    <a:pt x="17244" y="5138"/>
                  </a:cubicBezTo>
                  <a:lnTo>
                    <a:pt x="13810" y="0"/>
                  </a:ln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248;p19"/>
            <p:cNvSpPr/>
            <p:nvPr/>
          </p:nvSpPr>
          <p:spPr>
            <a:xfrm>
              <a:off x="3608371" y="4285144"/>
              <a:ext cx="67236" cy="64925"/>
            </a:xfrm>
            <a:custGeom>
              <a:avLst/>
              <a:gdLst/>
              <a:ahLst/>
              <a:cxnLst/>
              <a:rect l="l" t="t" r="r" b="b"/>
              <a:pathLst>
                <a:path w="1455" h="1405" extrusionOk="0">
                  <a:moveTo>
                    <a:pt x="728" y="1"/>
                  </a:moveTo>
                  <a:cubicBezTo>
                    <a:pt x="327" y="1"/>
                    <a:pt x="1" y="302"/>
                    <a:pt x="1" y="703"/>
                  </a:cubicBezTo>
                  <a:cubicBezTo>
                    <a:pt x="1" y="1079"/>
                    <a:pt x="327" y="1404"/>
                    <a:pt x="728" y="1404"/>
                  </a:cubicBezTo>
                  <a:cubicBezTo>
                    <a:pt x="1129" y="1404"/>
                    <a:pt x="1455" y="1079"/>
                    <a:pt x="1455" y="703"/>
                  </a:cubicBezTo>
                  <a:cubicBezTo>
                    <a:pt x="1455" y="302"/>
                    <a:pt x="1129" y="1"/>
                    <a:pt x="728" y="1"/>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249;p19"/>
            <p:cNvSpPr/>
            <p:nvPr/>
          </p:nvSpPr>
          <p:spPr>
            <a:xfrm>
              <a:off x="3814556" y="4384770"/>
              <a:ext cx="67189" cy="64879"/>
            </a:xfrm>
            <a:custGeom>
              <a:avLst/>
              <a:gdLst/>
              <a:ahLst/>
              <a:cxnLst/>
              <a:rect l="l" t="t" r="r" b="b"/>
              <a:pathLst>
                <a:path w="1454" h="1404" extrusionOk="0">
                  <a:moveTo>
                    <a:pt x="727" y="0"/>
                  </a:moveTo>
                  <a:cubicBezTo>
                    <a:pt x="326" y="0"/>
                    <a:pt x="0" y="326"/>
                    <a:pt x="0" y="702"/>
                  </a:cubicBezTo>
                  <a:cubicBezTo>
                    <a:pt x="0" y="1103"/>
                    <a:pt x="326" y="1404"/>
                    <a:pt x="727" y="1404"/>
                  </a:cubicBezTo>
                  <a:cubicBezTo>
                    <a:pt x="1128" y="1404"/>
                    <a:pt x="1454" y="1103"/>
                    <a:pt x="1454" y="702"/>
                  </a:cubicBezTo>
                  <a:cubicBezTo>
                    <a:pt x="1454" y="326"/>
                    <a:pt x="1128" y="0"/>
                    <a:pt x="727" y="0"/>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250;p19"/>
            <p:cNvSpPr/>
            <p:nvPr/>
          </p:nvSpPr>
          <p:spPr>
            <a:xfrm>
              <a:off x="3664007" y="4434584"/>
              <a:ext cx="46349" cy="44038"/>
            </a:xfrm>
            <a:custGeom>
              <a:avLst/>
              <a:gdLst/>
              <a:ahLst/>
              <a:cxnLst/>
              <a:rect l="l" t="t" r="r" b="b"/>
              <a:pathLst>
                <a:path w="1003" h="953" extrusionOk="0">
                  <a:moveTo>
                    <a:pt x="501" y="0"/>
                  </a:moveTo>
                  <a:cubicBezTo>
                    <a:pt x="226" y="0"/>
                    <a:pt x="0" y="201"/>
                    <a:pt x="0" y="476"/>
                  </a:cubicBezTo>
                  <a:cubicBezTo>
                    <a:pt x="0" y="752"/>
                    <a:pt x="226" y="952"/>
                    <a:pt x="501" y="952"/>
                  </a:cubicBezTo>
                  <a:cubicBezTo>
                    <a:pt x="777" y="952"/>
                    <a:pt x="1003" y="752"/>
                    <a:pt x="1003" y="476"/>
                  </a:cubicBezTo>
                  <a:cubicBezTo>
                    <a:pt x="1003" y="201"/>
                    <a:pt x="777" y="0"/>
                    <a:pt x="501" y="0"/>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251;p19"/>
            <p:cNvSpPr/>
            <p:nvPr/>
          </p:nvSpPr>
          <p:spPr>
            <a:xfrm>
              <a:off x="3990567" y="4295587"/>
              <a:ext cx="46395" cy="44038"/>
            </a:xfrm>
            <a:custGeom>
              <a:avLst/>
              <a:gdLst/>
              <a:ahLst/>
              <a:cxnLst/>
              <a:rect l="l" t="t" r="r" b="b"/>
              <a:pathLst>
                <a:path w="1004" h="953" extrusionOk="0">
                  <a:moveTo>
                    <a:pt x="502" y="1"/>
                  </a:moveTo>
                  <a:cubicBezTo>
                    <a:pt x="226" y="1"/>
                    <a:pt x="1" y="201"/>
                    <a:pt x="1" y="477"/>
                  </a:cubicBezTo>
                  <a:cubicBezTo>
                    <a:pt x="1" y="727"/>
                    <a:pt x="226" y="953"/>
                    <a:pt x="502" y="953"/>
                  </a:cubicBezTo>
                  <a:cubicBezTo>
                    <a:pt x="778" y="953"/>
                    <a:pt x="1003" y="727"/>
                    <a:pt x="1003" y="477"/>
                  </a:cubicBezTo>
                  <a:cubicBezTo>
                    <a:pt x="1003" y="201"/>
                    <a:pt x="778" y="1"/>
                    <a:pt x="502" y="1"/>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252;p19"/>
            <p:cNvSpPr/>
            <p:nvPr/>
          </p:nvSpPr>
          <p:spPr>
            <a:xfrm>
              <a:off x="4094814" y="4412542"/>
              <a:ext cx="46349" cy="44084"/>
            </a:xfrm>
            <a:custGeom>
              <a:avLst/>
              <a:gdLst/>
              <a:ahLst/>
              <a:cxnLst/>
              <a:rect l="l" t="t" r="r" b="b"/>
              <a:pathLst>
                <a:path w="1003" h="954" extrusionOk="0">
                  <a:moveTo>
                    <a:pt x="502" y="1"/>
                  </a:moveTo>
                  <a:cubicBezTo>
                    <a:pt x="226" y="1"/>
                    <a:pt x="0" y="201"/>
                    <a:pt x="0" y="477"/>
                  </a:cubicBezTo>
                  <a:cubicBezTo>
                    <a:pt x="0" y="728"/>
                    <a:pt x="226" y="953"/>
                    <a:pt x="502" y="953"/>
                  </a:cubicBezTo>
                  <a:cubicBezTo>
                    <a:pt x="777" y="953"/>
                    <a:pt x="1003" y="728"/>
                    <a:pt x="1003" y="477"/>
                  </a:cubicBezTo>
                  <a:cubicBezTo>
                    <a:pt x="1003" y="201"/>
                    <a:pt x="777" y="1"/>
                    <a:pt x="502" y="1"/>
                  </a:cubicBezTo>
                  <a:close/>
                </a:path>
              </a:pathLst>
            </a:custGeom>
            <a:solidFill>
              <a:srgbClr val="F9A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253;p19"/>
            <p:cNvSpPr/>
            <p:nvPr/>
          </p:nvSpPr>
          <p:spPr>
            <a:xfrm>
              <a:off x="3756656" y="2662660"/>
              <a:ext cx="151754" cy="255957"/>
            </a:xfrm>
            <a:custGeom>
              <a:avLst/>
              <a:gdLst/>
              <a:ahLst/>
              <a:cxnLst/>
              <a:rect l="l" t="t" r="r" b="b"/>
              <a:pathLst>
                <a:path w="3284" h="5539" extrusionOk="0">
                  <a:moveTo>
                    <a:pt x="1278" y="0"/>
                  </a:moveTo>
                  <a:cubicBezTo>
                    <a:pt x="576" y="0"/>
                    <a:pt x="0" y="576"/>
                    <a:pt x="0" y="1253"/>
                  </a:cubicBezTo>
                  <a:lnTo>
                    <a:pt x="0" y="4261"/>
                  </a:lnTo>
                  <a:cubicBezTo>
                    <a:pt x="0" y="4962"/>
                    <a:pt x="576" y="5539"/>
                    <a:pt x="1278" y="5539"/>
                  </a:cubicBezTo>
                  <a:lnTo>
                    <a:pt x="2005" y="5539"/>
                  </a:lnTo>
                  <a:cubicBezTo>
                    <a:pt x="2707" y="5539"/>
                    <a:pt x="3283" y="4962"/>
                    <a:pt x="3283" y="4261"/>
                  </a:cubicBezTo>
                  <a:lnTo>
                    <a:pt x="3283" y="1253"/>
                  </a:lnTo>
                  <a:cubicBezTo>
                    <a:pt x="3283" y="576"/>
                    <a:pt x="2707" y="0"/>
                    <a:pt x="2005" y="0"/>
                  </a:cubicBez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254;p19"/>
            <p:cNvSpPr/>
            <p:nvPr/>
          </p:nvSpPr>
          <p:spPr>
            <a:xfrm>
              <a:off x="3528476" y="2776149"/>
              <a:ext cx="325503" cy="28974"/>
            </a:xfrm>
            <a:custGeom>
              <a:avLst/>
              <a:gdLst/>
              <a:ahLst/>
              <a:cxnLst/>
              <a:rect l="l" t="t" r="r" b="b"/>
              <a:pathLst>
                <a:path w="7044" h="627" extrusionOk="0">
                  <a:moveTo>
                    <a:pt x="1" y="0"/>
                  </a:moveTo>
                  <a:lnTo>
                    <a:pt x="1" y="627"/>
                  </a:lnTo>
                  <a:lnTo>
                    <a:pt x="7043" y="627"/>
                  </a:lnTo>
                  <a:lnTo>
                    <a:pt x="7043" y="0"/>
                  </a:ln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255;p19"/>
            <p:cNvSpPr/>
            <p:nvPr/>
          </p:nvSpPr>
          <p:spPr>
            <a:xfrm>
              <a:off x="3294519" y="2620933"/>
              <a:ext cx="352166" cy="339412"/>
            </a:xfrm>
            <a:custGeom>
              <a:avLst/>
              <a:gdLst/>
              <a:ahLst/>
              <a:cxnLst/>
              <a:rect l="l" t="t" r="r" b="b"/>
              <a:pathLst>
                <a:path w="7621" h="7345" extrusionOk="0">
                  <a:moveTo>
                    <a:pt x="3811" y="1"/>
                  </a:moveTo>
                  <a:cubicBezTo>
                    <a:pt x="1705" y="1"/>
                    <a:pt x="1" y="1655"/>
                    <a:pt x="1" y="3660"/>
                  </a:cubicBezTo>
                  <a:cubicBezTo>
                    <a:pt x="1" y="5690"/>
                    <a:pt x="1705" y="7344"/>
                    <a:pt x="3811" y="7344"/>
                  </a:cubicBezTo>
                  <a:cubicBezTo>
                    <a:pt x="5916" y="7344"/>
                    <a:pt x="7620" y="5690"/>
                    <a:pt x="7620" y="3660"/>
                  </a:cubicBezTo>
                  <a:cubicBezTo>
                    <a:pt x="7620" y="1655"/>
                    <a:pt x="5916" y="1"/>
                    <a:pt x="3811" y="1"/>
                  </a:cubicBezTo>
                  <a:close/>
                </a:path>
              </a:pathLst>
            </a:custGeom>
            <a:solidFill>
              <a:srgbClr val="FC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256;p19"/>
            <p:cNvSpPr/>
            <p:nvPr/>
          </p:nvSpPr>
          <p:spPr>
            <a:xfrm>
              <a:off x="3333935" y="2659148"/>
              <a:ext cx="273332" cy="262981"/>
            </a:xfrm>
            <a:custGeom>
              <a:avLst/>
              <a:gdLst/>
              <a:ahLst/>
              <a:cxnLst/>
              <a:rect l="l" t="t" r="r" b="b"/>
              <a:pathLst>
                <a:path w="5915" h="5691" extrusionOk="0">
                  <a:moveTo>
                    <a:pt x="2958" y="1"/>
                  </a:moveTo>
                  <a:cubicBezTo>
                    <a:pt x="1328" y="1"/>
                    <a:pt x="0" y="1279"/>
                    <a:pt x="0" y="2833"/>
                  </a:cubicBezTo>
                  <a:cubicBezTo>
                    <a:pt x="0" y="4412"/>
                    <a:pt x="1328" y="5690"/>
                    <a:pt x="2958" y="5690"/>
                  </a:cubicBezTo>
                  <a:cubicBezTo>
                    <a:pt x="4587" y="5690"/>
                    <a:pt x="5915" y="4412"/>
                    <a:pt x="5915" y="2833"/>
                  </a:cubicBezTo>
                  <a:cubicBezTo>
                    <a:pt x="5915" y="1279"/>
                    <a:pt x="4587" y="1"/>
                    <a:pt x="29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257;p19"/>
            <p:cNvSpPr/>
            <p:nvPr/>
          </p:nvSpPr>
          <p:spPr>
            <a:xfrm>
              <a:off x="3430050" y="2721715"/>
              <a:ext cx="63724" cy="84564"/>
            </a:xfrm>
            <a:custGeom>
              <a:avLst/>
              <a:gdLst/>
              <a:ahLst/>
              <a:cxnLst/>
              <a:rect l="l" t="t" r="r" b="b"/>
              <a:pathLst>
                <a:path w="1379" h="1830" extrusionOk="0">
                  <a:moveTo>
                    <a:pt x="0" y="0"/>
                  </a:moveTo>
                  <a:lnTo>
                    <a:pt x="527" y="1830"/>
                  </a:lnTo>
                  <a:lnTo>
                    <a:pt x="1379" y="1354"/>
                  </a:lnTo>
                  <a:lnTo>
                    <a:pt x="0" y="0"/>
                  </a:lnTo>
                  <a:close/>
                </a:path>
              </a:pathLst>
            </a:custGeom>
            <a:solidFill>
              <a:srgbClr val="30A0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258;p19"/>
            <p:cNvSpPr/>
            <p:nvPr/>
          </p:nvSpPr>
          <p:spPr>
            <a:xfrm>
              <a:off x="3443959" y="2764550"/>
              <a:ext cx="54482" cy="52171"/>
            </a:xfrm>
            <a:custGeom>
              <a:avLst/>
              <a:gdLst/>
              <a:ahLst/>
              <a:cxnLst/>
              <a:rect l="l" t="t" r="r" b="b"/>
              <a:pathLst>
                <a:path w="1179" h="1129" extrusionOk="0">
                  <a:moveTo>
                    <a:pt x="577" y="1"/>
                  </a:moveTo>
                  <a:cubicBezTo>
                    <a:pt x="251" y="1"/>
                    <a:pt x="0" y="251"/>
                    <a:pt x="0" y="552"/>
                  </a:cubicBezTo>
                  <a:cubicBezTo>
                    <a:pt x="0" y="878"/>
                    <a:pt x="251" y="1128"/>
                    <a:pt x="577" y="1128"/>
                  </a:cubicBezTo>
                  <a:cubicBezTo>
                    <a:pt x="902" y="1128"/>
                    <a:pt x="1178" y="878"/>
                    <a:pt x="1178" y="552"/>
                  </a:cubicBezTo>
                  <a:cubicBezTo>
                    <a:pt x="1178" y="251"/>
                    <a:pt x="902" y="1"/>
                    <a:pt x="577" y="1"/>
                  </a:cubicBez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259;p19"/>
            <p:cNvSpPr/>
            <p:nvPr/>
          </p:nvSpPr>
          <p:spPr>
            <a:xfrm>
              <a:off x="3465955" y="2673057"/>
              <a:ext cx="10443" cy="30175"/>
            </a:xfrm>
            <a:custGeom>
              <a:avLst/>
              <a:gdLst/>
              <a:ahLst/>
              <a:cxnLst/>
              <a:rect l="l" t="t" r="r" b="b"/>
              <a:pathLst>
                <a:path w="226" h="653" extrusionOk="0">
                  <a:moveTo>
                    <a:pt x="0" y="1"/>
                  </a:moveTo>
                  <a:lnTo>
                    <a:pt x="0" y="652"/>
                  </a:lnTo>
                  <a:lnTo>
                    <a:pt x="226" y="652"/>
                  </a:lnTo>
                  <a:lnTo>
                    <a:pt x="226"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260;p19"/>
            <p:cNvSpPr/>
            <p:nvPr/>
          </p:nvSpPr>
          <p:spPr>
            <a:xfrm>
              <a:off x="3405744" y="2685811"/>
              <a:ext cx="24353" cy="32486"/>
            </a:xfrm>
            <a:custGeom>
              <a:avLst/>
              <a:gdLst/>
              <a:ahLst/>
              <a:cxnLst/>
              <a:rect l="l" t="t" r="r" b="b"/>
              <a:pathLst>
                <a:path w="527" h="703" extrusionOk="0">
                  <a:moveTo>
                    <a:pt x="201" y="0"/>
                  </a:moveTo>
                  <a:lnTo>
                    <a:pt x="0" y="126"/>
                  </a:lnTo>
                  <a:lnTo>
                    <a:pt x="326" y="702"/>
                  </a:lnTo>
                  <a:lnTo>
                    <a:pt x="526" y="577"/>
                  </a:lnTo>
                  <a:lnTo>
                    <a:pt x="201" y="0"/>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261;p19"/>
            <p:cNvSpPr/>
            <p:nvPr/>
          </p:nvSpPr>
          <p:spPr>
            <a:xfrm>
              <a:off x="3362862" y="2727491"/>
              <a:ext cx="32486" cy="24353"/>
            </a:xfrm>
            <a:custGeom>
              <a:avLst/>
              <a:gdLst/>
              <a:ahLst/>
              <a:cxnLst/>
              <a:rect l="l" t="t" r="r" b="b"/>
              <a:pathLst>
                <a:path w="703" h="527" extrusionOk="0">
                  <a:moveTo>
                    <a:pt x="101" y="1"/>
                  </a:moveTo>
                  <a:lnTo>
                    <a:pt x="1" y="201"/>
                  </a:lnTo>
                  <a:lnTo>
                    <a:pt x="602" y="527"/>
                  </a:lnTo>
                  <a:lnTo>
                    <a:pt x="702" y="326"/>
                  </a:lnTo>
                  <a:lnTo>
                    <a:pt x="101"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262;p19"/>
            <p:cNvSpPr/>
            <p:nvPr/>
          </p:nvSpPr>
          <p:spPr>
            <a:xfrm>
              <a:off x="3348953" y="2785391"/>
              <a:ext cx="31330" cy="10490"/>
            </a:xfrm>
            <a:custGeom>
              <a:avLst/>
              <a:gdLst/>
              <a:ahLst/>
              <a:cxnLst/>
              <a:rect l="l" t="t" r="r" b="b"/>
              <a:pathLst>
                <a:path w="678" h="227" extrusionOk="0">
                  <a:moveTo>
                    <a:pt x="1" y="1"/>
                  </a:moveTo>
                  <a:lnTo>
                    <a:pt x="1" y="226"/>
                  </a:lnTo>
                  <a:lnTo>
                    <a:pt x="678" y="226"/>
                  </a:lnTo>
                  <a:lnTo>
                    <a:pt x="678"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263;p19"/>
            <p:cNvSpPr/>
            <p:nvPr/>
          </p:nvSpPr>
          <p:spPr>
            <a:xfrm>
              <a:off x="3362862" y="2829428"/>
              <a:ext cx="32486" cy="24353"/>
            </a:xfrm>
            <a:custGeom>
              <a:avLst/>
              <a:gdLst/>
              <a:ahLst/>
              <a:cxnLst/>
              <a:rect l="l" t="t" r="r" b="b"/>
              <a:pathLst>
                <a:path w="703" h="527" extrusionOk="0">
                  <a:moveTo>
                    <a:pt x="602" y="0"/>
                  </a:moveTo>
                  <a:lnTo>
                    <a:pt x="1" y="326"/>
                  </a:lnTo>
                  <a:lnTo>
                    <a:pt x="101" y="526"/>
                  </a:lnTo>
                  <a:lnTo>
                    <a:pt x="702" y="201"/>
                  </a:lnTo>
                  <a:lnTo>
                    <a:pt x="602" y="0"/>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264;p19"/>
            <p:cNvSpPr/>
            <p:nvPr/>
          </p:nvSpPr>
          <p:spPr>
            <a:xfrm>
              <a:off x="3405744" y="2862975"/>
              <a:ext cx="24353" cy="32486"/>
            </a:xfrm>
            <a:custGeom>
              <a:avLst/>
              <a:gdLst/>
              <a:ahLst/>
              <a:cxnLst/>
              <a:rect l="l" t="t" r="r" b="b"/>
              <a:pathLst>
                <a:path w="527" h="703" extrusionOk="0">
                  <a:moveTo>
                    <a:pt x="326" y="1"/>
                  </a:moveTo>
                  <a:lnTo>
                    <a:pt x="0" y="577"/>
                  </a:lnTo>
                  <a:lnTo>
                    <a:pt x="201" y="703"/>
                  </a:lnTo>
                  <a:lnTo>
                    <a:pt x="526" y="126"/>
                  </a:lnTo>
                  <a:lnTo>
                    <a:pt x="326"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265;p19"/>
            <p:cNvSpPr/>
            <p:nvPr/>
          </p:nvSpPr>
          <p:spPr>
            <a:xfrm>
              <a:off x="3465955" y="2878039"/>
              <a:ext cx="10443" cy="30175"/>
            </a:xfrm>
            <a:custGeom>
              <a:avLst/>
              <a:gdLst/>
              <a:ahLst/>
              <a:cxnLst/>
              <a:rect l="l" t="t" r="r" b="b"/>
              <a:pathLst>
                <a:path w="226" h="653" extrusionOk="0">
                  <a:moveTo>
                    <a:pt x="0" y="1"/>
                  </a:moveTo>
                  <a:lnTo>
                    <a:pt x="0" y="652"/>
                  </a:lnTo>
                  <a:lnTo>
                    <a:pt x="226" y="652"/>
                  </a:lnTo>
                  <a:lnTo>
                    <a:pt x="226"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266;p19"/>
            <p:cNvSpPr/>
            <p:nvPr/>
          </p:nvSpPr>
          <p:spPr>
            <a:xfrm>
              <a:off x="3511101" y="2862975"/>
              <a:ext cx="25554" cy="32486"/>
            </a:xfrm>
            <a:custGeom>
              <a:avLst/>
              <a:gdLst/>
              <a:ahLst/>
              <a:cxnLst/>
              <a:rect l="l" t="t" r="r" b="b"/>
              <a:pathLst>
                <a:path w="553" h="703" extrusionOk="0">
                  <a:moveTo>
                    <a:pt x="201" y="1"/>
                  </a:moveTo>
                  <a:lnTo>
                    <a:pt x="1" y="126"/>
                  </a:lnTo>
                  <a:lnTo>
                    <a:pt x="352" y="703"/>
                  </a:lnTo>
                  <a:lnTo>
                    <a:pt x="552" y="577"/>
                  </a:lnTo>
                  <a:lnTo>
                    <a:pt x="201"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267;p19"/>
            <p:cNvSpPr/>
            <p:nvPr/>
          </p:nvSpPr>
          <p:spPr>
            <a:xfrm>
              <a:off x="3547006" y="2829428"/>
              <a:ext cx="32486" cy="24353"/>
            </a:xfrm>
            <a:custGeom>
              <a:avLst/>
              <a:gdLst/>
              <a:ahLst/>
              <a:cxnLst/>
              <a:rect l="l" t="t" r="r" b="b"/>
              <a:pathLst>
                <a:path w="703" h="527" extrusionOk="0">
                  <a:moveTo>
                    <a:pt x="101" y="0"/>
                  </a:moveTo>
                  <a:lnTo>
                    <a:pt x="1" y="201"/>
                  </a:lnTo>
                  <a:lnTo>
                    <a:pt x="577" y="526"/>
                  </a:lnTo>
                  <a:lnTo>
                    <a:pt x="702" y="326"/>
                  </a:lnTo>
                  <a:lnTo>
                    <a:pt x="101" y="0"/>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268;p19"/>
            <p:cNvSpPr/>
            <p:nvPr/>
          </p:nvSpPr>
          <p:spPr>
            <a:xfrm>
              <a:off x="3560915" y="2785391"/>
              <a:ext cx="32486" cy="10490"/>
            </a:xfrm>
            <a:custGeom>
              <a:avLst/>
              <a:gdLst/>
              <a:ahLst/>
              <a:cxnLst/>
              <a:rect l="l" t="t" r="r" b="b"/>
              <a:pathLst>
                <a:path w="703" h="227" extrusionOk="0">
                  <a:moveTo>
                    <a:pt x="0" y="1"/>
                  </a:moveTo>
                  <a:lnTo>
                    <a:pt x="0" y="226"/>
                  </a:lnTo>
                  <a:lnTo>
                    <a:pt x="702" y="226"/>
                  </a:lnTo>
                  <a:lnTo>
                    <a:pt x="702"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269;p19"/>
            <p:cNvSpPr/>
            <p:nvPr/>
          </p:nvSpPr>
          <p:spPr>
            <a:xfrm>
              <a:off x="3547006" y="2727491"/>
              <a:ext cx="32486" cy="24353"/>
            </a:xfrm>
            <a:custGeom>
              <a:avLst/>
              <a:gdLst/>
              <a:ahLst/>
              <a:cxnLst/>
              <a:rect l="l" t="t" r="r" b="b"/>
              <a:pathLst>
                <a:path w="703" h="527" extrusionOk="0">
                  <a:moveTo>
                    <a:pt x="577" y="1"/>
                  </a:moveTo>
                  <a:lnTo>
                    <a:pt x="1" y="326"/>
                  </a:lnTo>
                  <a:lnTo>
                    <a:pt x="101" y="527"/>
                  </a:lnTo>
                  <a:lnTo>
                    <a:pt x="702" y="201"/>
                  </a:lnTo>
                  <a:lnTo>
                    <a:pt x="577" y="1"/>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270;p19"/>
            <p:cNvSpPr/>
            <p:nvPr/>
          </p:nvSpPr>
          <p:spPr>
            <a:xfrm>
              <a:off x="3511101" y="2685811"/>
              <a:ext cx="25554" cy="32486"/>
            </a:xfrm>
            <a:custGeom>
              <a:avLst/>
              <a:gdLst/>
              <a:ahLst/>
              <a:cxnLst/>
              <a:rect l="l" t="t" r="r" b="b"/>
              <a:pathLst>
                <a:path w="553" h="703" extrusionOk="0">
                  <a:moveTo>
                    <a:pt x="352" y="0"/>
                  </a:moveTo>
                  <a:lnTo>
                    <a:pt x="1" y="577"/>
                  </a:lnTo>
                  <a:lnTo>
                    <a:pt x="201" y="702"/>
                  </a:lnTo>
                  <a:lnTo>
                    <a:pt x="552" y="126"/>
                  </a:lnTo>
                  <a:lnTo>
                    <a:pt x="352" y="0"/>
                  </a:lnTo>
                  <a:close/>
                </a:path>
              </a:pathLst>
            </a:custGeom>
            <a:solidFill>
              <a:srgbClr val="2D40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cxnSp>
        <p:nvCxnSpPr>
          <p:cNvPr id="41" name="Google Shape;275;p19"/>
          <p:cNvCxnSpPr/>
          <p:nvPr/>
        </p:nvCxnSpPr>
        <p:spPr>
          <a:xfrm>
            <a:off x="2309852" y="1998005"/>
            <a:ext cx="1539300" cy="1489500"/>
          </a:xfrm>
          <a:prstGeom prst="bentConnector3">
            <a:avLst>
              <a:gd name="adj1" fmla="val 50000"/>
            </a:avLst>
          </a:prstGeom>
          <a:noFill/>
          <a:ln w="19050" cap="flat" cmpd="sng">
            <a:solidFill>
              <a:srgbClr val="30A0A0"/>
            </a:solidFill>
            <a:prstDash val="solid"/>
            <a:round/>
            <a:headEnd type="none" w="med" len="med"/>
            <a:tailEnd type="diamond" w="med" len="med"/>
          </a:ln>
        </p:spPr>
      </p:cxnSp>
      <p:cxnSp>
        <p:nvCxnSpPr>
          <p:cNvPr id="42" name="Google Shape;276;p19"/>
          <p:cNvCxnSpPr/>
          <p:nvPr/>
        </p:nvCxnSpPr>
        <p:spPr>
          <a:xfrm rot="10800000" flipV="1">
            <a:off x="5156817" y="2005419"/>
            <a:ext cx="1271376" cy="1183274"/>
          </a:xfrm>
          <a:prstGeom prst="bentConnector3">
            <a:avLst>
              <a:gd name="adj1" fmla="val 50000"/>
            </a:avLst>
          </a:prstGeom>
          <a:noFill/>
          <a:ln w="19050" cap="flat" cmpd="sng">
            <a:solidFill>
              <a:srgbClr val="30A0A0"/>
            </a:solidFill>
            <a:prstDash val="solid"/>
            <a:round/>
            <a:headEnd type="none" w="med" len="med"/>
            <a:tailEnd type="diamond" w="med" len="med"/>
          </a:ln>
        </p:spPr>
      </p:cxnSp>
      <p:grpSp>
        <p:nvGrpSpPr>
          <p:cNvPr id="2" name="Group 1"/>
          <p:cNvGrpSpPr/>
          <p:nvPr/>
        </p:nvGrpSpPr>
        <p:grpSpPr>
          <a:xfrm>
            <a:off x="439948" y="1697705"/>
            <a:ext cx="2144508" cy="2824860"/>
            <a:chOff x="439948" y="1697705"/>
            <a:chExt cx="2144508" cy="2824860"/>
          </a:xfrm>
        </p:grpSpPr>
        <p:sp>
          <p:nvSpPr>
            <p:cNvPr id="36" name="Google Shape;214;p19"/>
            <p:cNvSpPr/>
            <p:nvPr/>
          </p:nvSpPr>
          <p:spPr>
            <a:xfrm>
              <a:off x="439952" y="1697705"/>
              <a:ext cx="2144504" cy="600600"/>
            </a:xfrm>
            <a:prstGeom prst="rect">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chemeClr val="tx1"/>
                  </a:solidFill>
                  <a:effectLst/>
                  <a:uLnTx/>
                  <a:uFillTx/>
                </a:rPr>
                <a:t>01</a:t>
              </a:r>
              <a:endParaRPr kumimoji="0" sz="3200" b="1" i="0" u="none" strike="noStrike" kern="0" cap="none" spc="0" normalizeH="0" baseline="0" noProof="0" smtClean="0">
                <a:ln>
                  <a:noFill/>
                </a:ln>
                <a:solidFill>
                  <a:schemeClr val="tx1"/>
                </a:solidFill>
                <a:effectLst/>
                <a:uLnTx/>
                <a:uFillTx/>
              </a:endParaRPr>
            </a:p>
          </p:txBody>
        </p:sp>
        <p:grpSp>
          <p:nvGrpSpPr>
            <p:cNvPr id="10" name="Group 9"/>
            <p:cNvGrpSpPr/>
            <p:nvPr/>
          </p:nvGrpSpPr>
          <p:grpSpPr>
            <a:xfrm>
              <a:off x="439948" y="2457631"/>
              <a:ext cx="2139222" cy="2064934"/>
              <a:chOff x="439948" y="2457631"/>
              <a:chExt cx="2139222" cy="2064934"/>
            </a:xfrm>
          </p:grpSpPr>
          <p:sp>
            <p:nvSpPr>
              <p:cNvPr id="4" name="Rectangle 3"/>
              <p:cNvSpPr/>
              <p:nvPr/>
            </p:nvSpPr>
            <p:spPr>
              <a:xfrm>
                <a:off x="439952" y="2457631"/>
                <a:ext cx="2139218" cy="20649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9948" y="2685811"/>
                <a:ext cx="2139221" cy="1553054"/>
              </a:xfrm>
              <a:prstGeom prst="rect">
                <a:avLst/>
              </a:prstGeom>
              <a:noFill/>
            </p:spPr>
            <p:txBody>
              <a:bodyPr wrap="square" rtlCol="0">
                <a:spAutoFit/>
              </a:bodyPr>
              <a:lstStyle/>
              <a:p>
                <a:pPr algn="ctr">
                  <a:lnSpc>
                    <a:spcPct val="150000"/>
                  </a:lnSpc>
                </a:pPr>
                <a:r>
                  <a:rPr lang="vi-VN" sz="2200" b="1" smtClean="0"/>
                  <a:t>Hợp chất hữu cơ và hóa học hữu cơ</a:t>
                </a:r>
                <a:endParaRPr lang="en-US" sz="2200" b="1"/>
              </a:p>
            </p:txBody>
          </p:sp>
        </p:grpSp>
      </p:grpSp>
      <p:grpSp>
        <p:nvGrpSpPr>
          <p:cNvPr id="3" name="Group 2"/>
          <p:cNvGrpSpPr/>
          <p:nvPr/>
        </p:nvGrpSpPr>
        <p:grpSpPr>
          <a:xfrm>
            <a:off x="6349327" y="1705119"/>
            <a:ext cx="2295271" cy="2836026"/>
            <a:chOff x="6349327" y="1705119"/>
            <a:chExt cx="2295271" cy="2836026"/>
          </a:xfrm>
        </p:grpSpPr>
        <p:sp>
          <p:nvSpPr>
            <p:cNvPr id="39" name="Google Shape;273;p19"/>
            <p:cNvSpPr/>
            <p:nvPr/>
          </p:nvSpPr>
          <p:spPr>
            <a:xfrm>
              <a:off x="6397133" y="1705119"/>
              <a:ext cx="2207318" cy="600600"/>
            </a:xfrm>
            <a:prstGeom prst="rect">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chemeClr val="tx1"/>
                  </a:solidFill>
                  <a:effectLst/>
                  <a:uLnTx/>
                  <a:uFillTx/>
                </a:rPr>
                <a:t>02</a:t>
              </a:r>
              <a:endParaRPr kumimoji="0" sz="3200" b="1" i="0" u="none" strike="noStrike" kern="0" cap="none" spc="0" normalizeH="0" baseline="0" noProof="0" smtClean="0">
                <a:ln>
                  <a:noFill/>
                </a:ln>
                <a:solidFill>
                  <a:schemeClr val="tx1"/>
                </a:solidFill>
                <a:effectLst/>
                <a:uLnTx/>
                <a:uFillTx/>
              </a:endParaRPr>
            </a:p>
          </p:txBody>
        </p:sp>
        <p:grpSp>
          <p:nvGrpSpPr>
            <p:cNvPr id="102" name="Group 101"/>
            <p:cNvGrpSpPr/>
            <p:nvPr/>
          </p:nvGrpSpPr>
          <p:grpSpPr>
            <a:xfrm>
              <a:off x="6349327" y="2476211"/>
              <a:ext cx="2295271" cy="2064934"/>
              <a:chOff x="399804" y="2457631"/>
              <a:chExt cx="2295271" cy="2064934"/>
            </a:xfrm>
          </p:grpSpPr>
          <p:sp>
            <p:nvSpPr>
              <p:cNvPr id="103" name="Rectangle 102"/>
              <p:cNvSpPr/>
              <p:nvPr/>
            </p:nvSpPr>
            <p:spPr>
              <a:xfrm>
                <a:off x="439952" y="2457631"/>
                <a:ext cx="2214976" cy="20649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399804" y="2699717"/>
                <a:ext cx="2295271" cy="1615827"/>
              </a:xfrm>
              <a:prstGeom prst="rect">
                <a:avLst/>
              </a:prstGeom>
              <a:noFill/>
            </p:spPr>
            <p:txBody>
              <a:bodyPr wrap="square" rtlCol="0">
                <a:spAutoFit/>
              </a:bodyPr>
              <a:lstStyle/>
              <a:p>
                <a:pPr algn="ctr">
                  <a:lnSpc>
                    <a:spcPct val="150000"/>
                  </a:lnSpc>
                </a:pPr>
                <a:r>
                  <a:rPr lang="vi-VN" sz="2200" b="1" smtClean="0"/>
                  <a:t>Nhóm chức và phổ hồng ngoại (IR)</a:t>
                </a:r>
                <a:endParaRPr lang="en-US" sz="2200" b="1"/>
              </a:p>
            </p:txBody>
          </p:sp>
        </p:grpSp>
      </p:grpSp>
    </p:spTree>
    <p:extLst>
      <p:ext uri="{BB962C8B-B14F-4D97-AF65-F5344CB8AC3E}">
        <p14:creationId xmlns:p14="http://schemas.microsoft.com/office/powerpoint/2010/main" val="10945032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6409" y="849046"/>
            <a:ext cx="6576000" cy="1381398"/>
          </a:xfrm>
        </p:spPr>
        <p:txBody>
          <a:bodyPr/>
          <a:lstStyle/>
          <a:p>
            <a:r>
              <a:rPr lang="vi-VN" sz="8800" smtClean="0">
                <a:latin typeface="Arial" panose="020B0604020202020204" pitchFamily="34" charset="0"/>
                <a:cs typeface="Arial" panose="020B0604020202020204" pitchFamily="34" charset="0"/>
              </a:rPr>
              <a:t>01</a:t>
            </a:r>
            <a:endParaRPr lang="en-US" sz="8800">
              <a:latin typeface="Arial" panose="020B0604020202020204" pitchFamily="34" charset="0"/>
              <a:cs typeface="Arial" panose="020B0604020202020204" pitchFamily="34" charset="0"/>
            </a:endParaRPr>
          </a:p>
        </p:txBody>
      </p:sp>
      <p:sp>
        <p:nvSpPr>
          <p:cNvPr id="5" name="Rectangle 4"/>
          <p:cNvSpPr/>
          <p:nvPr/>
        </p:nvSpPr>
        <p:spPr>
          <a:xfrm>
            <a:off x="7397393" y="3339101"/>
            <a:ext cx="1746607" cy="17157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1156409" y="2241437"/>
            <a:ext cx="6576000" cy="1052741"/>
          </a:xfrm>
        </p:spPr>
        <p:txBody>
          <a:bodyPr/>
          <a:lstStyle/>
          <a:p>
            <a:pPr>
              <a:lnSpc>
                <a:spcPct val="150000"/>
              </a:lnSpc>
            </a:pPr>
            <a:r>
              <a:rPr lang="vi-VN" sz="4000" b="1" smtClean="0">
                <a:latin typeface="Arial" panose="020B0604020202020204" pitchFamily="34" charset="0"/>
                <a:cs typeface="Arial" panose="020B0604020202020204" pitchFamily="34" charset="0"/>
              </a:rPr>
              <a:t>HỢP CHẤT HỮU CƠ VÀ HÓA HỌC HỮU CƠ</a:t>
            </a:r>
            <a:endParaRPr lang="en-US" sz="4000" b="1">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rot="20152467">
            <a:off x="6744958" y="4104166"/>
            <a:ext cx="2346333" cy="759332"/>
          </a:xfrm>
          <a:prstGeom prst="rect">
            <a:avLst/>
          </a:prstGeom>
        </p:spPr>
      </p:pic>
    </p:spTree>
    <p:extLst>
      <p:ext uri="{BB962C8B-B14F-4D97-AF65-F5344CB8AC3E}">
        <p14:creationId xmlns:p14="http://schemas.microsoft.com/office/powerpoint/2010/main" val="41670758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4" name="Pentagon 3"/>
          <p:cNvSpPr/>
          <p:nvPr/>
        </p:nvSpPr>
        <p:spPr>
          <a:xfrm>
            <a:off x="0" y="372140"/>
            <a:ext cx="7644809" cy="55289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Tìm hiểu khái niệm hợp chất hữu cơ và hóa học hữu cơ</a:t>
            </a:r>
            <a:endParaRPr lang="en-US" sz="2000" b="1">
              <a:solidFill>
                <a:srgbClr val="000000"/>
              </a:solidFill>
              <a:latin typeface="Arial" panose="020B0604020202020204" pitchFamily="34" charset="0"/>
              <a:cs typeface="Arial" panose="020B0604020202020204" pitchFamily="34" charset="0"/>
            </a:endParaRPr>
          </a:p>
        </p:txBody>
      </p:sp>
      <p:grpSp>
        <p:nvGrpSpPr>
          <p:cNvPr id="2" name="Group 1"/>
          <p:cNvGrpSpPr/>
          <p:nvPr/>
        </p:nvGrpSpPr>
        <p:grpSpPr>
          <a:xfrm>
            <a:off x="269861" y="925033"/>
            <a:ext cx="5620577" cy="860986"/>
            <a:chOff x="269861" y="925033"/>
            <a:chExt cx="5620577" cy="860986"/>
          </a:xfrm>
        </p:grpSpPr>
        <p:sp>
          <p:nvSpPr>
            <p:cNvPr id="18" name="TextBox 17"/>
            <p:cNvSpPr txBox="1"/>
            <p:nvPr/>
          </p:nvSpPr>
          <p:spPr>
            <a:xfrm>
              <a:off x="1095154" y="1063255"/>
              <a:ext cx="4795284" cy="496996"/>
            </a:xfrm>
            <a:prstGeom prst="rect">
              <a:avLst/>
            </a:prstGeom>
            <a:noFill/>
          </p:spPr>
          <p:txBody>
            <a:bodyPr wrap="square" rtlCol="0">
              <a:spAutoFit/>
            </a:bodyPr>
            <a:lstStyle/>
            <a:p>
              <a:pPr algn="just">
                <a:lnSpc>
                  <a:spcPct val="150000"/>
                </a:lnSpc>
              </a:pPr>
              <a:r>
                <a:rPr lang="vi-VN" sz="2000" i="1" smtClean="0">
                  <a:solidFill>
                    <a:srgbClr val="002060"/>
                  </a:solidFill>
                </a:rPr>
                <a:t>Quan sát Hình 8.1 và 8.2 SGK trang 46: </a:t>
              </a:r>
              <a:endParaRPr lang="en-US" sz="2000" i="1">
                <a:solidFill>
                  <a:srgbClr val="002060"/>
                </a:solidFill>
              </a:endParaRPr>
            </a:p>
          </p:txBody>
        </p:sp>
        <p:pic>
          <p:nvPicPr>
            <p:cNvPr id="19" name="Picture 18"/>
            <p:cNvPicPr>
              <a:picLocks noChangeAspect="1"/>
            </p:cNvPicPr>
            <p:nvPr/>
          </p:nvPicPr>
          <p:blipFill>
            <a:blip r:embed="rId3"/>
            <a:stretch>
              <a:fillRect/>
            </a:stretch>
          </p:blipFill>
          <p:spPr>
            <a:xfrm>
              <a:off x="269861" y="925033"/>
              <a:ext cx="926302" cy="860986"/>
            </a:xfrm>
            <a:prstGeom prst="rect">
              <a:avLst/>
            </a:prstGeom>
          </p:spPr>
        </p:pic>
      </p:grpSp>
      <p:pic>
        <p:nvPicPr>
          <p:cNvPr id="20" name="Picture 1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69861" y="1786019"/>
            <a:ext cx="8778446" cy="3192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4" name="Pentagon 3"/>
          <p:cNvSpPr/>
          <p:nvPr/>
        </p:nvSpPr>
        <p:spPr>
          <a:xfrm>
            <a:off x="0" y="372140"/>
            <a:ext cx="7644809" cy="55289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Tìm hiểu khái niệm hợp chất hữu cơ và hóa học hữu cơ</a:t>
            </a:r>
            <a:endParaRPr lang="en-US" sz="2000" b="1">
              <a:solidFill>
                <a:srgbClr val="000000"/>
              </a:solidFill>
              <a:latin typeface="Arial" panose="020B0604020202020204" pitchFamily="34" charset="0"/>
              <a:cs typeface="Arial" panose="020B0604020202020204" pitchFamily="34" charset="0"/>
            </a:endParaRPr>
          </a:p>
        </p:txBody>
      </p:sp>
      <p:sp>
        <p:nvSpPr>
          <p:cNvPr id="18" name="TextBox 17"/>
          <p:cNvSpPr txBox="1"/>
          <p:nvPr/>
        </p:nvSpPr>
        <p:spPr>
          <a:xfrm>
            <a:off x="1095154" y="1063255"/>
            <a:ext cx="4795284" cy="496996"/>
          </a:xfrm>
          <a:prstGeom prst="rect">
            <a:avLst/>
          </a:prstGeom>
          <a:noFill/>
        </p:spPr>
        <p:txBody>
          <a:bodyPr wrap="square" rtlCol="0">
            <a:spAutoFit/>
          </a:bodyPr>
          <a:lstStyle/>
          <a:p>
            <a:pPr algn="just">
              <a:lnSpc>
                <a:spcPct val="150000"/>
              </a:lnSpc>
            </a:pPr>
            <a:r>
              <a:rPr lang="vi-VN" sz="2000" i="1" smtClean="0">
                <a:solidFill>
                  <a:srgbClr val="002060"/>
                </a:solidFill>
              </a:rPr>
              <a:t>Quan sát Hình 8.1 và 8.2 SGK trang 46: </a:t>
            </a:r>
            <a:endParaRPr lang="en-US" sz="2000" i="1">
              <a:solidFill>
                <a:srgbClr val="002060"/>
              </a:solidFill>
            </a:endParaRPr>
          </a:p>
        </p:txBody>
      </p:sp>
      <p:pic>
        <p:nvPicPr>
          <p:cNvPr id="19" name="Picture 18"/>
          <p:cNvPicPr>
            <a:picLocks noChangeAspect="1"/>
          </p:cNvPicPr>
          <p:nvPr/>
        </p:nvPicPr>
        <p:blipFill>
          <a:blip r:embed="rId3"/>
          <a:stretch>
            <a:fillRect/>
          </a:stretch>
        </p:blipFill>
        <p:spPr>
          <a:xfrm>
            <a:off x="269861" y="925033"/>
            <a:ext cx="926302" cy="860986"/>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69861" y="1811489"/>
            <a:ext cx="8778446" cy="3141223"/>
          </a:xfrm>
          <a:prstGeom prst="rect">
            <a:avLst/>
          </a:prstGeom>
        </p:spPr>
      </p:pic>
    </p:spTree>
    <p:extLst>
      <p:ext uri="{BB962C8B-B14F-4D97-AF65-F5344CB8AC3E}">
        <p14:creationId xmlns:p14="http://schemas.microsoft.com/office/powerpoint/2010/main" val="107725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772424" y="212302"/>
            <a:ext cx="7145544" cy="2181578"/>
          </a:xfrm>
          <a:prstGeom prst="wedgeRoundRectCallout">
            <a:avLst>
              <a:gd name="adj1" fmla="val -57051"/>
              <a:gd name="adj2" fmla="val -2085"/>
              <a:gd name="adj3" fmla="val 16667"/>
            </a:avLst>
          </a:prstGeom>
          <a:solidFill>
            <a:schemeClr val="bg2">
              <a:lumMod val="40000"/>
              <a:lumOff val="60000"/>
            </a:schemeClr>
          </a:solid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Nhận xét sự khác nhau về thành phần nguyên tố của các hợp chất hữu cơ và hợp chất vô cơ trong một số sản phẩm hình 8.1 và nguyên liệu ở hình 8.2. Hãy cho biết nguyên tố nào luôn có trong thành phần của hợp chất hữu </a:t>
            </a:r>
            <a:r>
              <a:rPr lang="vi-VN" sz="2000" smtClean="0">
                <a:solidFill>
                  <a:srgbClr val="000000"/>
                </a:solidFill>
                <a:latin typeface="Arial" panose="020B0604020202020204" pitchFamily="34" charset="0"/>
                <a:cs typeface="Arial" panose="020B0604020202020204" pitchFamily="34" charset="0"/>
              </a:rPr>
              <a:t>cơ.</a:t>
            </a:r>
            <a:endParaRPr lang="en-US" sz="2000">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8612" y="885535"/>
            <a:ext cx="1310337" cy="1508345"/>
          </a:xfrm>
          <a:prstGeom prst="rect">
            <a:avLst/>
          </a:prstGeom>
        </p:spPr>
      </p:pic>
      <p:sp>
        <p:nvSpPr>
          <p:cNvPr id="9" name="Pentagon 8"/>
          <p:cNvSpPr/>
          <p:nvPr/>
        </p:nvSpPr>
        <p:spPr>
          <a:xfrm>
            <a:off x="0" y="2724922"/>
            <a:ext cx="3195263" cy="552893"/>
          </a:xfrm>
          <a:prstGeom prst="homePlate">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Trong hợp chất hữu cơ</a:t>
            </a:r>
            <a:endParaRPr lang="en-US" sz="2000" b="1">
              <a:solidFill>
                <a:srgbClr val="000000"/>
              </a:solidFill>
              <a:latin typeface="Arial" panose="020B0604020202020204" pitchFamily="34" charset="0"/>
              <a:cs typeface="Arial" panose="020B0604020202020204" pitchFamily="34" charset="0"/>
            </a:endParaRPr>
          </a:p>
        </p:txBody>
      </p:sp>
      <p:sp>
        <p:nvSpPr>
          <p:cNvPr id="10" name="Rectangle 9"/>
          <p:cNvSpPr/>
          <p:nvPr/>
        </p:nvSpPr>
        <p:spPr>
          <a:xfrm>
            <a:off x="218457" y="3388927"/>
            <a:ext cx="3819287" cy="1015663"/>
          </a:xfrm>
          <a:prstGeom prst="rect">
            <a:avLst/>
          </a:prstGeom>
        </p:spPr>
        <p:txBody>
          <a:bodyPr wrap="square">
            <a:spAutoFit/>
          </a:bodyPr>
          <a:lstStyle/>
          <a:p>
            <a:pPr algn="just">
              <a:lnSpc>
                <a:spcPct val="150000"/>
              </a:lnSpc>
            </a:pPr>
            <a:r>
              <a:rPr lang="vi-VN" sz="2000"/>
              <a:t>Đ</a:t>
            </a:r>
            <a:r>
              <a:rPr lang="en-US" sz="2000" smtClean="0"/>
              <a:t>ều </a:t>
            </a:r>
            <a:r>
              <a:rPr lang="en-US" sz="2000"/>
              <a:t>có nguyên tố Carbon và một số nguyên tố khác (H, O,...)</a:t>
            </a:r>
          </a:p>
        </p:txBody>
      </p:sp>
      <p:sp>
        <p:nvSpPr>
          <p:cNvPr id="11" name="Pentagon 10"/>
          <p:cNvSpPr/>
          <p:nvPr/>
        </p:nvSpPr>
        <p:spPr>
          <a:xfrm flipH="1">
            <a:off x="5948737" y="2724922"/>
            <a:ext cx="3195263" cy="552893"/>
          </a:xfrm>
          <a:prstGeom prst="homePlate">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Trong hợp chất vô cơ</a:t>
            </a:r>
            <a:endParaRPr lang="en-US" sz="2000" b="1">
              <a:solidFill>
                <a:srgbClr val="000000"/>
              </a:solidFill>
              <a:latin typeface="Arial" panose="020B0604020202020204" pitchFamily="34" charset="0"/>
              <a:cs typeface="Arial" panose="020B0604020202020204" pitchFamily="34" charset="0"/>
            </a:endParaRPr>
          </a:p>
        </p:txBody>
      </p:sp>
      <p:sp>
        <p:nvSpPr>
          <p:cNvPr id="12" name="Rectangle 11"/>
          <p:cNvSpPr/>
          <p:nvPr/>
        </p:nvSpPr>
        <p:spPr>
          <a:xfrm>
            <a:off x="5784350" y="3388927"/>
            <a:ext cx="2976280" cy="958660"/>
          </a:xfrm>
          <a:prstGeom prst="rect">
            <a:avLst/>
          </a:prstGeom>
        </p:spPr>
        <p:txBody>
          <a:bodyPr wrap="square">
            <a:spAutoFit/>
          </a:bodyPr>
          <a:lstStyle/>
          <a:p>
            <a:pPr algn="just">
              <a:lnSpc>
                <a:spcPct val="150000"/>
              </a:lnSpc>
            </a:pPr>
            <a:r>
              <a:rPr lang="vi-VN" sz="2000" smtClean="0"/>
              <a:t>C</a:t>
            </a:r>
            <a:r>
              <a:rPr lang="en-US" sz="2000" smtClean="0"/>
              <a:t>ó </a:t>
            </a:r>
            <a:r>
              <a:rPr lang="en-US" sz="2000"/>
              <a:t>thể có hoặc không có nguyên tố Carbon (C)</a:t>
            </a:r>
          </a:p>
        </p:txBody>
      </p:sp>
      <p:grpSp>
        <p:nvGrpSpPr>
          <p:cNvPr id="3" name="Group 2"/>
          <p:cNvGrpSpPr/>
          <p:nvPr/>
        </p:nvGrpSpPr>
        <p:grpSpPr>
          <a:xfrm>
            <a:off x="941709" y="4347587"/>
            <a:ext cx="7201778" cy="774259"/>
            <a:chOff x="941709" y="4347587"/>
            <a:chExt cx="7201778" cy="77425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09" y="4347587"/>
              <a:ext cx="914479" cy="774259"/>
            </a:xfrm>
            <a:prstGeom prst="rect">
              <a:avLst/>
            </a:prstGeom>
          </p:spPr>
        </p:pic>
        <p:sp>
          <p:nvSpPr>
            <p:cNvPr id="15" name="Rectangle 14"/>
            <p:cNvSpPr/>
            <p:nvPr/>
          </p:nvSpPr>
          <p:spPr>
            <a:xfrm>
              <a:off x="1856188" y="4563163"/>
              <a:ext cx="6287299" cy="400110"/>
            </a:xfrm>
            <a:prstGeom prst="rect">
              <a:avLst/>
            </a:prstGeom>
          </p:spPr>
          <p:txBody>
            <a:bodyPr wrap="none">
              <a:spAutoFit/>
            </a:bodyPr>
            <a:lstStyle/>
            <a:p>
              <a:r>
                <a:rPr lang="vi-VN" sz="2000">
                  <a:solidFill>
                    <a:srgbClr val="C00000"/>
                  </a:solidFill>
                </a:rPr>
                <a:t>Nguyên tố Carbon (C) luôn có trong hợp chất hữu cơ.</a:t>
              </a:r>
              <a:endParaRPr lang="en-US" sz="2000">
                <a:solidFill>
                  <a:srgbClr val="C00000"/>
                </a:solidFill>
              </a:endParaRPr>
            </a:p>
          </p:txBody>
        </p:sp>
      </p:grpSp>
    </p:spTree>
    <p:extLst>
      <p:ext uri="{BB962C8B-B14F-4D97-AF65-F5344CB8AC3E}">
        <p14:creationId xmlns:p14="http://schemas.microsoft.com/office/powerpoint/2010/main" val="19681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5" name="Google Shape;1965;p59"/>
          <p:cNvSpPr/>
          <p:nvPr/>
        </p:nvSpPr>
        <p:spPr>
          <a:xfrm>
            <a:off x="407338" y="2969231"/>
            <a:ext cx="1649831" cy="699815"/>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smtClean="0">
                <a:latin typeface="Arial" panose="020B0604020202020204" pitchFamily="34" charset="0"/>
                <a:ea typeface="Fredoka"/>
                <a:cs typeface="Arial" panose="020B0604020202020204" pitchFamily="34" charset="0"/>
                <a:sym typeface="Fredoka"/>
              </a:rPr>
              <a:t>KHÁI NIỆM</a:t>
            </a:r>
            <a:endParaRPr sz="2000" b="1">
              <a:latin typeface="Arial" panose="020B0604020202020204" pitchFamily="34" charset="0"/>
              <a:ea typeface="Fredoka"/>
              <a:cs typeface="Arial" panose="020B0604020202020204" pitchFamily="34" charset="0"/>
              <a:sym typeface="Fredoka"/>
            </a:endParaRPr>
          </a:p>
        </p:txBody>
      </p:sp>
      <p:sp>
        <p:nvSpPr>
          <p:cNvPr id="1966" name="Google Shape;1966;p59"/>
          <p:cNvSpPr/>
          <p:nvPr/>
        </p:nvSpPr>
        <p:spPr>
          <a:xfrm>
            <a:off x="3807641" y="1519899"/>
            <a:ext cx="4865832" cy="1449332"/>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lvl="0" algn="just">
              <a:lnSpc>
                <a:spcPct val="150000"/>
              </a:lnSpc>
            </a:pPr>
            <a:r>
              <a:rPr lang="vi-VN" sz="2000" smtClean="0">
                <a:latin typeface="Arial" panose="020B0604020202020204" pitchFamily="34" charset="0"/>
                <a:ea typeface="Fredoka"/>
                <a:cs typeface="Arial" panose="020B0604020202020204" pitchFamily="34" charset="0"/>
                <a:sym typeface="Fredoka"/>
              </a:rPr>
              <a:t>Là </a:t>
            </a:r>
            <a:r>
              <a:rPr lang="vi-VN" sz="2000">
                <a:latin typeface="Arial" panose="020B0604020202020204" pitchFamily="34" charset="0"/>
                <a:ea typeface="Fredoka"/>
                <a:cs typeface="Arial" panose="020B0604020202020204" pitchFamily="34" charset="0"/>
                <a:sym typeface="Fredoka"/>
              </a:rPr>
              <a:t>hợp chất hữu cơ, trừ một số hợp chất như các oxide của carbon, muối carbonate, các carbide,...</a:t>
            </a:r>
            <a:endParaRPr sz="2000">
              <a:latin typeface="Arial" panose="020B0604020202020204" pitchFamily="34" charset="0"/>
              <a:ea typeface="Fredoka"/>
              <a:cs typeface="Arial" panose="020B0604020202020204" pitchFamily="34" charset="0"/>
              <a:sym typeface="Fredoka"/>
            </a:endParaRPr>
          </a:p>
        </p:txBody>
      </p:sp>
      <p:sp>
        <p:nvSpPr>
          <p:cNvPr id="1967" name="Google Shape;1967;p59"/>
          <p:cNvSpPr/>
          <p:nvPr/>
        </p:nvSpPr>
        <p:spPr>
          <a:xfrm>
            <a:off x="1952090" y="1519899"/>
            <a:ext cx="1697043" cy="1412728"/>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b="1" smtClean="0">
                <a:latin typeface="Arial" panose="020B0604020202020204" pitchFamily="34" charset="0"/>
                <a:ea typeface="Fredoka"/>
                <a:cs typeface="Arial" panose="020B0604020202020204" pitchFamily="34" charset="0"/>
                <a:sym typeface="Fredoka"/>
              </a:rPr>
              <a:t>Hợp chất của carbon</a:t>
            </a:r>
            <a:endParaRPr b="1">
              <a:latin typeface="Arial" panose="020B0604020202020204" pitchFamily="34" charset="0"/>
              <a:ea typeface="Fredoka"/>
              <a:cs typeface="Arial" panose="020B0604020202020204" pitchFamily="34" charset="0"/>
              <a:sym typeface="Fredoka"/>
            </a:endParaRPr>
          </a:p>
        </p:txBody>
      </p:sp>
      <p:sp>
        <p:nvSpPr>
          <p:cNvPr id="1973" name="Google Shape;1973;p59"/>
          <p:cNvSpPr/>
          <p:nvPr/>
        </p:nvSpPr>
        <p:spPr>
          <a:xfrm>
            <a:off x="3807641" y="3804551"/>
            <a:ext cx="4865832" cy="99482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just">
              <a:lnSpc>
                <a:spcPct val="150000"/>
              </a:lnSpc>
            </a:pPr>
            <a:r>
              <a:rPr lang="vi-VN" sz="2000"/>
              <a:t>L</a:t>
            </a:r>
            <a:r>
              <a:rPr lang="fr-FR" sz="2000" smtClean="0"/>
              <a:t>à </a:t>
            </a:r>
            <a:r>
              <a:rPr lang="fr-FR" sz="2000"/>
              <a:t>ngành hoá học chuyên nghiên cứu các </a:t>
            </a:r>
            <a:r>
              <a:rPr lang="fr-FR" sz="2000" smtClean="0"/>
              <a:t>hợp</a:t>
            </a:r>
            <a:r>
              <a:rPr lang="vi-VN" sz="2000"/>
              <a:t> </a:t>
            </a:r>
            <a:r>
              <a:rPr lang="fr-FR" sz="2000" smtClean="0"/>
              <a:t>chất </a:t>
            </a:r>
            <a:r>
              <a:rPr lang="fr-FR" sz="2000"/>
              <a:t>hữu cơ</a:t>
            </a:r>
            <a:r>
              <a:rPr lang="fr-FR" sz="2000" smtClean="0"/>
              <a:t>.</a:t>
            </a:r>
            <a:endParaRPr lang="en-US" sz="2000"/>
          </a:p>
        </p:txBody>
      </p:sp>
      <p:sp>
        <p:nvSpPr>
          <p:cNvPr id="1974" name="Google Shape;1974;p59"/>
          <p:cNvSpPr/>
          <p:nvPr/>
        </p:nvSpPr>
        <p:spPr>
          <a:xfrm>
            <a:off x="1952090" y="3804550"/>
            <a:ext cx="1697043" cy="994821"/>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b="1" smtClean="0">
                <a:latin typeface="Arial" panose="020B0604020202020204" pitchFamily="34" charset="0"/>
                <a:ea typeface="Fredoka"/>
                <a:cs typeface="Arial" panose="020B0604020202020204" pitchFamily="34" charset="0"/>
                <a:sym typeface="Fredoka"/>
              </a:rPr>
              <a:t>Hóa học hữu cơ</a:t>
            </a:r>
            <a:endParaRPr b="1">
              <a:latin typeface="Arial" panose="020B0604020202020204" pitchFamily="34" charset="0"/>
              <a:ea typeface="Fredoka"/>
              <a:cs typeface="Arial" panose="020B0604020202020204" pitchFamily="34" charset="0"/>
              <a:sym typeface="Fredoka"/>
            </a:endParaRPr>
          </a:p>
        </p:txBody>
      </p:sp>
      <p:cxnSp>
        <p:nvCxnSpPr>
          <p:cNvPr id="1976" name="Google Shape;1976;p59"/>
          <p:cNvCxnSpPr>
            <a:stCxn id="1965" idx="0"/>
            <a:endCxn id="1967" idx="1"/>
          </p:cNvCxnSpPr>
          <p:nvPr/>
        </p:nvCxnSpPr>
        <p:spPr>
          <a:xfrm rot="5400000" flipH="1" flipV="1">
            <a:off x="1220688" y="2237829"/>
            <a:ext cx="742968" cy="719836"/>
          </a:xfrm>
          <a:prstGeom prst="curvedConnector2">
            <a:avLst/>
          </a:prstGeom>
          <a:noFill/>
          <a:ln w="19050" cap="flat" cmpd="sng">
            <a:solidFill>
              <a:schemeClr val="accent4">
                <a:lumMod val="75000"/>
              </a:schemeClr>
            </a:solidFill>
            <a:prstDash val="solid"/>
            <a:round/>
            <a:headEnd type="none" w="med" len="med"/>
            <a:tailEnd type="none" w="med" len="med"/>
          </a:ln>
        </p:spPr>
      </p:cxnSp>
      <p:cxnSp>
        <p:nvCxnSpPr>
          <p:cNvPr id="1977" name="Google Shape;1977;p59"/>
          <p:cNvCxnSpPr>
            <a:stCxn id="1965" idx="2"/>
            <a:endCxn id="1974" idx="1"/>
          </p:cNvCxnSpPr>
          <p:nvPr/>
        </p:nvCxnSpPr>
        <p:spPr>
          <a:xfrm rot="16200000" flipH="1">
            <a:off x="1275715" y="3625585"/>
            <a:ext cx="632915" cy="719836"/>
          </a:xfrm>
          <a:prstGeom prst="curvedConnector2">
            <a:avLst/>
          </a:prstGeom>
          <a:noFill/>
          <a:ln w="19050" cap="flat" cmpd="sng">
            <a:solidFill>
              <a:schemeClr val="accent3">
                <a:lumMod val="75000"/>
              </a:schemeClr>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flipH="1">
            <a:off x="8587019" y="4485210"/>
            <a:ext cx="489924" cy="628321"/>
          </a:xfrm>
          <a:prstGeom prst="rect">
            <a:avLst/>
          </a:prstGeom>
        </p:spPr>
      </p:pic>
      <p:grpSp>
        <p:nvGrpSpPr>
          <p:cNvPr id="6" name="Group 5"/>
          <p:cNvGrpSpPr/>
          <p:nvPr/>
        </p:nvGrpSpPr>
        <p:grpSpPr>
          <a:xfrm>
            <a:off x="417612" y="216891"/>
            <a:ext cx="8255861" cy="958660"/>
            <a:chOff x="417612" y="216891"/>
            <a:chExt cx="8255861" cy="958660"/>
          </a:xfrm>
        </p:grpSpPr>
        <p:sp>
          <p:nvSpPr>
            <p:cNvPr id="4" name="Rectangle 3"/>
            <p:cNvSpPr/>
            <p:nvPr/>
          </p:nvSpPr>
          <p:spPr>
            <a:xfrm>
              <a:off x="1345914" y="216891"/>
              <a:ext cx="7327559" cy="958660"/>
            </a:xfrm>
            <a:prstGeom prst="rect">
              <a:avLst/>
            </a:prstGeom>
          </p:spPr>
          <p:txBody>
            <a:bodyPr wrap="square">
              <a:spAutoFit/>
            </a:bodyPr>
            <a:lstStyle/>
            <a:p>
              <a:pPr algn="just">
                <a:lnSpc>
                  <a:spcPct val="150000"/>
                </a:lnSpc>
              </a:pPr>
              <a:r>
                <a:rPr lang="vi-VN" sz="2000" i="1" smtClean="0">
                  <a:solidFill>
                    <a:srgbClr val="002060"/>
                  </a:solidFill>
                </a:rPr>
                <a:t>Tìm </a:t>
              </a:r>
              <a:r>
                <a:rPr lang="vi-VN" sz="2000" i="1">
                  <a:solidFill>
                    <a:srgbClr val="002060"/>
                  </a:solidFill>
                </a:rPr>
                <a:t>hiểu thông </a:t>
              </a:r>
              <a:r>
                <a:rPr lang="vi-VN" sz="2000" i="1" smtClean="0">
                  <a:solidFill>
                    <a:srgbClr val="002060"/>
                  </a:solidFill>
                </a:rPr>
                <a:t>tin SGK </a:t>
              </a:r>
              <a:r>
                <a:rPr lang="vi-VN" sz="2000" i="1">
                  <a:solidFill>
                    <a:srgbClr val="002060"/>
                  </a:solidFill>
                </a:rPr>
                <a:t>và nêu khái niệm </a:t>
              </a:r>
              <a:r>
                <a:rPr lang="vi-VN" sz="2000" i="1" smtClean="0">
                  <a:solidFill>
                    <a:srgbClr val="002060"/>
                  </a:solidFill>
                </a:rPr>
                <a:t>hợp </a:t>
              </a:r>
              <a:r>
                <a:rPr lang="vi-VN" sz="2000" i="1">
                  <a:solidFill>
                    <a:srgbClr val="002060"/>
                  </a:solidFill>
                </a:rPr>
                <a:t>chất hữu cơ và hóa học hữu </a:t>
              </a:r>
              <a:r>
                <a:rPr lang="vi-VN" sz="2000" i="1" smtClean="0">
                  <a:solidFill>
                    <a:srgbClr val="002060"/>
                  </a:solidFill>
                </a:rPr>
                <a:t>cơ.</a:t>
              </a:r>
              <a:endParaRPr lang="en-US" sz="2000" i="1">
                <a:solidFill>
                  <a:srgbClr val="00206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12" y="346957"/>
              <a:ext cx="862319" cy="755530"/>
            </a:xfrm>
            <a:prstGeom prst="rect">
              <a:avLst/>
            </a:prstGeom>
          </p:spPr>
        </p:pic>
      </p:grpSp>
      <p:pic>
        <p:nvPicPr>
          <p:cNvPr id="3" name="Picture 2"/>
          <p:cNvPicPr>
            <a:picLocks noChangeAspect="1"/>
          </p:cNvPicPr>
          <p:nvPr/>
        </p:nvPicPr>
        <p:blipFill rotWithShape="1">
          <a:blip r:embed="rId5"/>
          <a:srcRect l="24284"/>
          <a:stretch/>
        </p:blipFill>
        <p:spPr>
          <a:xfrm>
            <a:off x="7293240" y="3082064"/>
            <a:ext cx="1426367" cy="6096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65"/>
                                        </p:tgtEl>
                                        <p:attrNameLst>
                                          <p:attrName>style.visibility</p:attrName>
                                        </p:attrNameLst>
                                      </p:cBhvr>
                                      <p:to>
                                        <p:strVal val="visible"/>
                                      </p:to>
                                    </p:set>
                                    <p:anim calcmode="lin" valueType="num">
                                      <p:cBhvr>
                                        <p:cTn id="14" dur="500" fill="hold"/>
                                        <p:tgtEl>
                                          <p:spTgt spid="1965"/>
                                        </p:tgtEl>
                                        <p:attrNameLst>
                                          <p:attrName>ppt_w</p:attrName>
                                        </p:attrNameLst>
                                      </p:cBhvr>
                                      <p:tavLst>
                                        <p:tav tm="0">
                                          <p:val>
                                            <p:fltVal val="0"/>
                                          </p:val>
                                        </p:tav>
                                        <p:tav tm="100000">
                                          <p:val>
                                            <p:strVal val="#ppt_w"/>
                                          </p:val>
                                        </p:tav>
                                      </p:tavLst>
                                    </p:anim>
                                    <p:anim calcmode="lin" valueType="num">
                                      <p:cBhvr>
                                        <p:cTn id="15" dur="500" fill="hold"/>
                                        <p:tgtEl>
                                          <p:spTgt spid="1965"/>
                                        </p:tgtEl>
                                        <p:attrNameLst>
                                          <p:attrName>ppt_h</p:attrName>
                                        </p:attrNameLst>
                                      </p:cBhvr>
                                      <p:tavLst>
                                        <p:tav tm="0">
                                          <p:val>
                                            <p:fltVal val="0"/>
                                          </p:val>
                                        </p:tav>
                                        <p:tav tm="100000">
                                          <p:val>
                                            <p:strVal val="#ppt_h"/>
                                          </p:val>
                                        </p:tav>
                                      </p:tavLst>
                                    </p:anim>
                                    <p:animEffect transition="in" filter="fade">
                                      <p:cBhvr>
                                        <p:cTn id="16" dur="500"/>
                                        <p:tgtEl>
                                          <p:spTgt spid="19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76"/>
                                        </p:tgtEl>
                                        <p:attrNameLst>
                                          <p:attrName>style.visibility</p:attrName>
                                        </p:attrNameLst>
                                      </p:cBhvr>
                                      <p:to>
                                        <p:strVal val="visible"/>
                                      </p:to>
                                    </p:set>
                                    <p:animEffect transition="in" filter="wipe(down)">
                                      <p:cBhvr>
                                        <p:cTn id="21" dur="500"/>
                                        <p:tgtEl>
                                          <p:spTgt spid="1976"/>
                                        </p:tgtEl>
                                      </p:cBhvr>
                                    </p:animEffect>
                                  </p:childTnLst>
                                </p:cTn>
                              </p:par>
                              <p:par>
                                <p:cTn id="22" presetID="22" presetClass="entr" presetSubtype="8" fill="hold" nodeType="withEffect">
                                  <p:stCondLst>
                                    <p:cond delay="0"/>
                                  </p:stCondLst>
                                  <p:childTnLst>
                                    <p:set>
                                      <p:cBhvr>
                                        <p:cTn id="23" dur="1" fill="hold">
                                          <p:stCondLst>
                                            <p:cond delay="0"/>
                                          </p:stCondLst>
                                        </p:cTn>
                                        <p:tgtEl>
                                          <p:spTgt spid="1977"/>
                                        </p:tgtEl>
                                        <p:attrNameLst>
                                          <p:attrName>style.visibility</p:attrName>
                                        </p:attrNameLst>
                                      </p:cBhvr>
                                      <p:to>
                                        <p:strVal val="visible"/>
                                      </p:to>
                                    </p:set>
                                    <p:animEffect transition="in" filter="wipe(left)">
                                      <p:cBhvr>
                                        <p:cTn id="24" dur="500"/>
                                        <p:tgtEl>
                                          <p:spTgt spid="197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67"/>
                                        </p:tgtEl>
                                        <p:attrNameLst>
                                          <p:attrName>style.visibility</p:attrName>
                                        </p:attrNameLst>
                                      </p:cBhvr>
                                      <p:to>
                                        <p:strVal val="visible"/>
                                      </p:to>
                                    </p:set>
                                    <p:animEffect transition="in" filter="fade">
                                      <p:cBhvr>
                                        <p:cTn id="28" dur="500"/>
                                        <p:tgtEl>
                                          <p:spTgt spid="19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74"/>
                                        </p:tgtEl>
                                        <p:attrNameLst>
                                          <p:attrName>style.visibility</p:attrName>
                                        </p:attrNameLst>
                                      </p:cBhvr>
                                      <p:to>
                                        <p:strVal val="visible"/>
                                      </p:to>
                                    </p:set>
                                    <p:animEffect transition="in" filter="fade">
                                      <p:cBhvr>
                                        <p:cTn id="31" dur="500"/>
                                        <p:tgtEl>
                                          <p:spTgt spid="19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66"/>
                                        </p:tgtEl>
                                        <p:attrNameLst>
                                          <p:attrName>style.visibility</p:attrName>
                                        </p:attrNameLst>
                                      </p:cBhvr>
                                      <p:to>
                                        <p:strVal val="visible"/>
                                      </p:to>
                                    </p:set>
                                    <p:animEffect transition="in" filter="wipe(left)">
                                      <p:cBhvr>
                                        <p:cTn id="36" dur="500"/>
                                        <p:tgtEl>
                                          <p:spTgt spid="19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73"/>
                                        </p:tgtEl>
                                        <p:attrNameLst>
                                          <p:attrName>style.visibility</p:attrName>
                                        </p:attrNameLst>
                                      </p:cBhvr>
                                      <p:to>
                                        <p:strVal val="visible"/>
                                      </p:to>
                                    </p:set>
                                    <p:animEffect transition="in" filter="wipe(left)">
                                      <p:cBhvr>
                                        <p:cTn id="41" dur="500"/>
                                        <p:tgtEl>
                                          <p:spTgt spid="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5" grpId="0" animBg="1"/>
      <p:bldP spid="1966" grpId="0" animBg="1"/>
      <p:bldP spid="1967" grpId="0" animBg="1"/>
      <p:bldP spid="1973" grpId="0" animBg="1"/>
      <p:bldP spid="19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6073" y="360605"/>
            <a:ext cx="3435544" cy="564033"/>
            <a:chOff x="715216" y="329237"/>
            <a:chExt cx="3435544" cy="564033"/>
          </a:xfrm>
        </p:grpSpPr>
        <p:pic>
          <p:nvPicPr>
            <p:cNvPr id="5" name="Picture 4"/>
            <p:cNvPicPr>
              <a:picLocks noChangeAspect="1"/>
            </p:cNvPicPr>
            <p:nvPr/>
          </p:nvPicPr>
          <p:blipFill>
            <a:blip r:embed="rId2"/>
            <a:stretch>
              <a:fillRect/>
            </a:stretch>
          </p:blipFill>
          <p:spPr>
            <a:xfrm>
              <a:off x="715216" y="329237"/>
              <a:ext cx="660127" cy="564033"/>
            </a:xfrm>
            <a:prstGeom prst="rect">
              <a:avLst/>
            </a:prstGeom>
          </p:spPr>
        </p:pic>
        <p:sp>
          <p:nvSpPr>
            <p:cNvPr id="6" name="TextBox 5"/>
            <p:cNvSpPr txBox="1"/>
            <p:nvPr/>
          </p:nvSpPr>
          <p:spPr>
            <a:xfrm>
              <a:off x="1458931" y="493160"/>
              <a:ext cx="2691829" cy="400110"/>
            </a:xfrm>
            <a:prstGeom prst="rect">
              <a:avLst/>
            </a:prstGeom>
            <a:noFill/>
          </p:spPr>
          <p:txBody>
            <a:bodyPr wrap="square" rtlCol="0">
              <a:spAutoFit/>
            </a:bodyPr>
            <a:lstStyle/>
            <a:p>
              <a:r>
                <a:rPr lang="vi-VN" sz="2000" b="1" smtClean="0">
                  <a:solidFill>
                    <a:srgbClr val="C00000"/>
                  </a:solidFill>
                </a:rPr>
                <a:t>Thảo luận nhóm đôi</a:t>
              </a:r>
              <a:endParaRPr lang="en-US" sz="2000" b="1">
                <a:solidFill>
                  <a:srgbClr val="C00000"/>
                </a:solidFill>
              </a:endParaRPr>
            </a:p>
          </p:txBody>
        </p:sp>
      </p:grpSp>
      <p:grpSp>
        <p:nvGrpSpPr>
          <p:cNvPr id="10" name="Group 9"/>
          <p:cNvGrpSpPr/>
          <p:nvPr/>
        </p:nvGrpSpPr>
        <p:grpSpPr>
          <a:xfrm>
            <a:off x="504703" y="1223171"/>
            <a:ext cx="3824106" cy="3421294"/>
            <a:chOff x="674119" y="1335641"/>
            <a:chExt cx="3824106" cy="3421294"/>
          </a:xfrm>
        </p:grpSpPr>
        <p:sp>
          <p:nvSpPr>
            <p:cNvPr id="8" name="Folded Corner 7"/>
            <p:cNvSpPr/>
            <p:nvPr/>
          </p:nvSpPr>
          <p:spPr>
            <a:xfrm>
              <a:off x="674119" y="1335641"/>
              <a:ext cx="3824106" cy="3421294"/>
            </a:xfrm>
            <a:prstGeom prst="foldedCorner">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899" y="1384294"/>
              <a:ext cx="3669776" cy="3323987"/>
            </a:xfrm>
            <a:prstGeom prst="rect">
              <a:avLst/>
            </a:prstGeom>
          </p:spPr>
          <p:txBody>
            <a:bodyPr wrap="square">
              <a:spAutoFit/>
            </a:bodyPr>
            <a:lstStyle/>
            <a:p>
              <a:pPr algn="ctr">
                <a:lnSpc>
                  <a:spcPct val="150000"/>
                </a:lnSpc>
              </a:pPr>
              <a:r>
                <a:rPr lang="vi-VN" sz="2000" b="1" smtClean="0">
                  <a:solidFill>
                    <a:schemeClr val="accent4">
                      <a:lumMod val="50000"/>
                    </a:schemeClr>
                  </a:solidFill>
                </a:rPr>
                <a:t>Luyện tập (SGK - tr.47)</a:t>
              </a:r>
            </a:p>
            <a:p>
              <a:pPr algn="just">
                <a:lnSpc>
                  <a:spcPct val="150000"/>
                </a:lnSpc>
              </a:pPr>
              <a:r>
                <a:rPr lang="en-US" sz="2000"/>
                <a:t>Trong các chất sau Na</a:t>
              </a:r>
              <a:r>
                <a:rPr lang="en-US" sz="2000" baseline="-25000"/>
                <a:t>2</a:t>
              </a:r>
              <a:r>
                <a:rPr lang="en-US" sz="2000"/>
                <a:t>CO</a:t>
              </a:r>
              <a:r>
                <a:rPr lang="en-US" sz="2000" baseline="-25000"/>
                <a:t>3</a:t>
              </a:r>
              <a:r>
                <a:rPr lang="en-US" sz="2000"/>
                <a:t>, BaCl</a:t>
              </a:r>
              <a:r>
                <a:rPr lang="en-US" sz="2000" baseline="-25000"/>
                <a:t>2</a:t>
              </a:r>
              <a:r>
                <a:rPr lang="en-US" sz="2000"/>
                <a:t>, MgSO</a:t>
              </a:r>
              <a:r>
                <a:rPr lang="en-US" sz="2000" baseline="-25000"/>
                <a:t>4</a:t>
              </a:r>
              <a:r>
                <a:rPr lang="en-US" sz="2000"/>
                <a:t>, CH</a:t>
              </a:r>
              <a:r>
                <a:rPr lang="en-US" sz="2000" baseline="-25000"/>
                <a:t>3</a:t>
              </a:r>
              <a:r>
                <a:rPr lang="en-US" sz="2000"/>
                <a:t>COONa, C</a:t>
              </a:r>
              <a:r>
                <a:rPr lang="en-US" sz="2000" baseline="-25000"/>
                <a:t>2</a:t>
              </a:r>
              <a:r>
                <a:rPr lang="en-US" sz="2000"/>
                <a:t>H</a:t>
              </a:r>
              <a:r>
                <a:rPr lang="en-US" sz="2000" baseline="-25000"/>
                <a:t>5</a:t>
              </a:r>
              <a:r>
                <a:rPr lang="en-US" sz="2000"/>
                <a:t>Br, CaO, CHCl</a:t>
              </a:r>
              <a:r>
                <a:rPr lang="en-US" sz="2000" baseline="-25000"/>
                <a:t>3</a:t>
              </a:r>
              <a:r>
                <a:rPr lang="en-US" sz="2000"/>
                <a:t>, HCOOH. Xác định chất nào là hợp chất hữu cơ, chất nào là hợp chất vô cơ trong các chất trên</a:t>
              </a:r>
            </a:p>
          </p:txBody>
        </p:sp>
      </p:grpSp>
      <p:sp>
        <p:nvSpPr>
          <p:cNvPr id="16" name="Rounded Rectangle 15"/>
          <p:cNvSpPr/>
          <p:nvPr/>
        </p:nvSpPr>
        <p:spPr>
          <a:xfrm>
            <a:off x="4729001" y="1223171"/>
            <a:ext cx="2780751" cy="606176"/>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rPr>
              <a:t>Hợp chất hữu cơ:</a:t>
            </a:r>
            <a:endParaRPr lang="en-US" sz="2000" b="1">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4674507" y="2061786"/>
            <a:ext cx="4469493"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CH</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COONa, C</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H</a:t>
            </a:r>
            <a:r>
              <a:rPr lang="en-US" sz="2000" baseline="-25000">
                <a:latin typeface="Arial" panose="020B0604020202020204" pitchFamily="34" charset="0"/>
                <a:ea typeface="Times New Roman" panose="02020603050405020304" pitchFamily="18" charset="0"/>
                <a:cs typeface="Arial" panose="020B0604020202020204" pitchFamily="34" charset="0"/>
              </a:rPr>
              <a:t>5</a:t>
            </a:r>
            <a:r>
              <a:rPr lang="en-US" sz="2000">
                <a:latin typeface="Arial" panose="020B0604020202020204" pitchFamily="34" charset="0"/>
                <a:ea typeface="Times New Roman" panose="02020603050405020304" pitchFamily="18" charset="0"/>
                <a:cs typeface="Arial" panose="020B0604020202020204" pitchFamily="34" charset="0"/>
              </a:rPr>
              <a:t>Br, CHCl</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 HCOOH</a:t>
            </a:r>
            <a:endParaRPr lang="en-US" sz="2000">
              <a:latin typeface="Arial" panose="020B0604020202020204" pitchFamily="34" charset="0"/>
              <a:cs typeface="Arial" panose="020B0604020202020204" pitchFamily="34" charset="0"/>
            </a:endParaRPr>
          </a:p>
        </p:txBody>
      </p:sp>
      <p:sp>
        <p:nvSpPr>
          <p:cNvPr id="19" name="Rounded Rectangle 18"/>
          <p:cNvSpPr/>
          <p:nvPr/>
        </p:nvSpPr>
        <p:spPr>
          <a:xfrm>
            <a:off x="4729000" y="2933817"/>
            <a:ext cx="2780751" cy="606176"/>
          </a:xfrm>
          <a:prstGeom prst="roundRect">
            <a:avLst/>
          </a:prstGeom>
          <a:solidFill>
            <a:schemeClr val="accent1"/>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rPr>
              <a:t>Hợp chất vô cơ:</a:t>
            </a:r>
            <a:endParaRPr lang="en-US" sz="2000" b="1">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4729001" y="3744671"/>
            <a:ext cx="3510898"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Na</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CO</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 BaCl</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 MgSO</a:t>
            </a:r>
            <a:r>
              <a:rPr lang="en-US" sz="2000" baseline="-25000">
                <a:latin typeface="Arial" panose="020B0604020202020204" pitchFamily="34" charset="0"/>
                <a:ea typeface="Times New Roman" panose="02020603050405020304" pitchFamily="18" charset="0"/>
                <a:cs typeface="Arial" panose="020B0604020202020204" pitchFamily="34" charset="0"/>
              </a:rPr>
              <a:t>4</a:t>
            </a:r>
            <a:r>
              <a:rPr lang="en-US" sz="2000">
                <a:latin typeface="Arial" panose="020B0604020202020204" pitchFamily="34" charset="0"/>
                <a:ea typeface="Times New Roman" panose="02020603050405020304" pitchFamily="18" charset="0"/>
                <a:cs typeface="Arial" panose="020B0604020202020204" pitchFamily="34" charset="0"/>
              </a:rPr>
              <a:t>, CaO</a:t>
            </a:r>
            <a:endParaRPr lang="en-US" sz="2000">
              <a:latin typeface="Arial" panose="020B0604020202020204" pitchFamily="34" charset="0"/>
              <a:cs typeface="Arial" panose="020B0604020202020204" pitchFamily="34" charset="0"/>
            </a:endParaRPr>
          </a:p>
        </p:txBody>
      </p:sp>
      <p:grpSp>
        <p:nvGrpSpPr>
          <p:cNvPr id="20" name="Google Shape;2752;p79"/>
          <p:cNvGrpSpPr/>
          <p:nvPr/>
        </p:nvGrpSpPr>
        <p:grpSpPr>
          <a:xfrm>
            <a:off x="8557634" y="360605"/>
            <a:ext cx="388611" cy="294520"/>
            <a:chOff x="14131004" y="2213551"/>
            <a:chExt cx="231965" cy="175801"/>
          </a:xfrm>
        </p:grpSpPr>
        <p:sp>
          <p:nvSpPr>
            <p:cNvPr id="21" name="Google Shape;2753;p79"/>
            <p:cNvSpPr/>
            <p:nvPr/>
          </p:nvSpPr>
          <p:spPr>
            <a:xfrm>
              <a:off x="14131004" y="2214615"/>
              <a:ext cx="81204" cy="159475"/>
            </a:xfrm>
            <a:custGeom>
              <a:avLst/>
              <a:gdLst/>
              <a:ahLst/>
              <a:cxnLst/>
              <a:rect l="l" t="t" r="r" b="b"/>
              <a:pathLst>
                <a:path w="4044" h="7942" extrusionOk="0">
                  <a:moveTo>
                    <a:pt x="3860" y="1"/>
                  </a:moveTo>
                  <a:cubicBezTo>
                    <a:pt x="3770" y="1"/>
                    <a:pt x="3704" y="55"/>
                    <a:pt x="3679" y="130"/>
                  </a:cubicBezTo>
                  <a:cubicBezTo>
                    <a:pt x="3587" y="404"/>
                    <a:pt x="3527" y="677"/>
                    <a:pt x="3496" y="981"/>
                  </a:cubicBezTo>
                  <a:cubicBezTo>
                    <a:pt x="3405" y="1802"/>
                    <a:pt x="3314" y="2623"/>
                    <a:pt x="3223" y="3474"/>
                  </a:cubicBezTo>
                  <a:cubicBezTo>
                    <a:pt x="3173" y="3721"/>
                    <a:pt x="3164" y="3787"/>
                    <a:pt x="2983" y="3787"/>
                  </a:cubicBezTo>
                  <a:cubicBezTo>
                    <a:pt x="2941" y="3787"/>
                    <a:pt x="2890" y="3783"/>
                    <a:pt x="2827" y="3778"/>
                  </a:cubicBezTo>
                  <a:cubicBezTo>
                    <a:pt x="2675" y="3778"/>
                    <a:pt x="2584" y="3839"/>
                    <a:pt x="2493" y="3899"/>
                  </a:cubicBezTo>
                  <a:cubicBezTo>
                    <a:pt x="2068" y="4143"/>
                    <a:pt x="1642" y="4355"/>
                    <a:pt x="1216" y="4507"/>
                  </a:cubicBezTo>
                  <a:cubicBezTo>
                    <a:pt x="1163" y="4530"/>
                    <a:pt x="1118" y="4541"/>
                    <a:pt x="1080" y="4541"/>
                  </a:cubicBezTo>
                  <a:cubicBezTo>
                    <a:pt x="966" y="4541"/>
                    <a:pt x="920" y="4439"/>
                    <a:pt x="943" y="4234"/>
                  </a:cubicBezTo>
                  <a:cubicBezTo>
                    <a:pt x="1004" y="3443"/>
                    <a:pt x="1125" y="2623"/>
                    <a:pt x="1216" y="1802"/>
                  </a:cubicBezTo>
                  <a:cubicBezTo>
                    <a:pt x="1216" y="1437"/>
                    <a:pt x="1247" y="1042"/>
                    <a:pt x="1247" y="647"/>
                  </a:cubicBezTo>
                  <a:cubicBezTo>
                    <a:pt x="1247" y="586"/>
                    <a:pt x="1186" y="495"/>
                    <a:pt x="1125" y="495"/>
                  </a:cubicBezTo>
                  <a:cubicBezTo>
                    <a:pt x="1101" y="479"/>
                    <a:pt x="1074" y="471"/>
                    <a:pt x="1048" y="471"/>
                  </a:cubicBezTo>
                  <a:cubicBezTo>
                    <a:pt x="978" y="471"/>
                    <a:pt x="913" y="528"/>
                    <a:pt x="913" y="617"/>
                  </a:cubicBezTo>
                  <a:cubicBezTo>
                    <a:pt x="852" y="890"/>
                    <a:pt x="791" y="1164"/>
                    <a:pt x="761" y="1468"/>
                  </a:cubicBezTo>
                  <a:cubicBezTo>
                    <a:pt x="700" y="2440"/>
                    <a:pt x="578" y="3443"/>
                    <a:pt x="457" y="4416"/>
                  </a:cubicBezTo>
                  <a:cubicBezTo>
                    <a:pt x="305" y="5358"/>
                    <a:pt x="183" y="6301"/>
                    <a:pt x="61" y="7212"/>
                  </a:cubicBezTo>
                  <a:cubicBezTo>
                    <a:pt x="31" y="7395"/>
                    <a:pt x="1" y="7577"/>
                    <a:pt x="92" y="7760"/>
                  </a:cubicBezTo>
                  <a:cubicBezTo>
                    <a:pt x="122" y="7851"/>
                    <a:pt x="183" y="7942"/>
                    <a:pt x="305" y="7942"/>
                  </a:cubicBezTo>
                  <a:cubicBezTo>
                    <a:pt x="396" y="7942"/>
                    <a:pt x="487" y="7851"/>
                    <a:pt x="487" y="7729"/>
                  </a:cubicBezTo>
                  <a:cubicBezTo>
                    <a:pt x="487" y="7699"/>
                    <a:pt x="487" y="7638"/>
                    <a:pt x="487" y="7577"/>
                  </a:cubicBezTo>
                  <a:cubicBezTo>
                    <a:pt x="517" y="6878"/>
                    <a:pt x="669" y="6179"/>
                    <a:pt x="761" y="5480"/>
                  </a:cubicBezTo>
                  <a:cubicBezTo>
                    <a:pt x="761" y="5298"/>
                    <a:pt x="852" y="5176"/>
                    <a:pt x="1004" y="5115"/>
                  </a:cubicBezTo>
                  <a:cubicBezTo>
                    <a:pt x="1612" y="4842"/>
                    <a:pt x="2250" y="4568"/>
                    <a:pt x="2858" y="4234"/>
                  </a:cubicBezTo>
                  <a:cubicBezTo>
                    <a:pt x="2884" y="4221"/>
                    <a:pt x="2908" y="4215"/>
                    <a:pt x="2931" y="4215"/>
                  </a:cubicBezTo>
                  <a:cubicBezTo>
                    <a:pt x="3014" y="4215"/>
                    <a:pt x="3071" y="4297"/>
                    <a:pt x="3071" y="4416"/>
                  </a:cubicBezTo>
                  <a:cubicBezTo>
                    <a:pt x="3071" y="4507"/>
                    <a:pt x="3071" y="4568"/>
                    <a:pt x="3040" y="4659"/>
                  </a:cubicBezTo>
                  <a:cubicBezTo>
                    <a:pt x="2979" y="5206"/>
                    <a:pt x="2919" y="5753"/>
                    <a:pt x="2827" y="6301"/>
                  </a:cubicBezTo>
                  <a:cubicBezTo>
                    <a:pt x="2827" y="6483"/>
                    <a:pt x="2797" y="6665"/>
                    <a:pt x="2797" y="6848"/>
                  </a:cubicBezTo>
                  <a:cubicBezTo>
                    <a:pt x="2827" y="6939"/>
                    <a:pt x="2888" y="7030"/>
                    <a:pt x="2979" y="7060"/>
                  </a:cubicBezTo>
                  <a:cubicBezTo>
                    <a:pt x="2999" y="7064"/>
                    <a:pt x="3018" y="7066"/>
                    <a:pt x="3036" y="7066"/>
                  </a:cubicBezTo>
                  <a:cubicBezTo>
                    <a:pt x="3155" y="7066"/>
                    <a:pt x="3231" y="6984"/>
                    <a:pt x="3283" y="6878"/>
                  </a:cubicBezTo>
                  <a:cubicBezTo>
                    <a:pt x="3314" y="6848"/>
                    <a:pt x="3314" y="6787"/>
                    <a:pt x="3314" y="6726"/>
                  </a:cubicBezTo>
                  <a:cubicBezTo>
                    <a:pt x="3253" y="6392"/>
                    <a:pt x="3314" y="6057"/>
                    <a:pt x="3375" y="5723"/>
                  </a:cubicBezTo>
                  <a:cubicBezTo>
                    <a:pt x="3587" y="3991"/>
                    <a:pt x="3800" y="2288"/>
                    <a:pt x="4013" y="556"/>
                  </a:cubicBezTo>
                  <a:cubicBezTo>
                    <a:pt x="4013" y="434"/>
                    <a:pt x="4043" y="313"/>
                    <a:pt x="4043" y="191"/>
                  </a:cubicBezTo>
                  <a:cubicBezTo>
                    <a:pt x="4043" y="130"/>
                    <a:pt x="3982" y="39"/>
                    <a:pt x="3922" y="9"/>
                  </a:cubicBezTo>
                  <a:cubicBezTo>
                    <a:pt x="3900" y="3"/>
                    <a:pt x="3880" y="1"/>
                    <a:pt x="3860" y="1"/>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2754;p79"/>
            <p:cNvSpPr/>
            <p:nvPr/>
          </p:nvSpPr>
          <p:spPr>
            <a:xfrm>
              <a:off x="14282990" y="2213551"/>
              <a:ext cx="79979" cy="119315"/>
            </a:xfrm>
            <a:custGeom>
              <a:avLst/>
              <a:gdLst/>
              <a:ahLst/>
              <a:cxnLst/>
              <a:rect l="l" t="t" r="r" b="b"/>
              <a:pathLst>
                <a:path w="3983" h="5942" extrusionOk="0">
                  <a:moveTo>
                    <a:pt x="2086" y="481"/>
                  </a:moveTo>
                  <a:cubicBezTo>
                    <a:pt x="2120" y="481"/>
                    <a:pt x="2154" y="483"/>
                    <a:pt x="2189" y="487"/>
                  </a:cubicBezTo>
                  <a:cubicBezTo>
                    <a:pt x="2888" y="487"/>
                    <a:pt x="3344" y="943"/>
                    <a:pt x="3465" y="1703"/>
                  </a:cubicBezTo>
                  <a:cubicBezTo>
                    <a:pt x="3526" y="2189"/>
                    <a:pt x="3496" y="2645"/>
                    <a:pt x="3344" y="3101"/>
                  </a:cubicBezTo>
                  <a:cubicBezTo>
                    <a:pt x="3040" y="3892"/>
                    <a:pt x="2584" y="4591"/>
                    <a:pt x="1976" y="5138"/>
                  </a:cubicBezTo>
                  <a:cubicBezTo>
                    <a:pt x="1717" y="5372"/>
                    <a:pt x="1503" y="5491"/>
                    <a:pt x="1324" y="5491"/>
                  </a:cubicBezTo>
                  <a:cubicBezTo>
                    <a:pt x="1062" y="5491"/>
                    <a:pt x="874" y="5236"/>
                    <a:pt x="730" y="4712"/>
                  </a:cubicBezTo>
                  <a:cubicBezTo>
                    <a:pt x="547" y="4104"/>
                    <a:pt x="426" y="3253"/>
                    <a:pt x="487" y="2220"/>
                  </a:cubicBezTo>
                  <a:cubicBezTo>
                    <a:pt x="487" y="2068"/>
                    <a:pt x="487" y="1916"/>
                    <a:pt x="487" y="1764"/>
                  </a:cubicBezTo>
                  <a:cubicBezTo>
                    <a:pt x="547" y="1581"/>
                    <a:pt x="517" y="1369"/>
                    <a:pt x="699" y="1186"/>
                  </a:cubicBezTo>
                  <a:cubicBezTo>
                    <a:pt x="942" y="943"/>
                    <a:pt x="1094" y="548"/>
                    <a:pt x="1520" y="548"/>
                  </a:cubicBezTo>
                  <a:cubicBezTo>
                    <a:pt x="1702" y="548"/>
                    <a:pt x="1885" y="481"/>
                    <a:pt x="2086" y="481"/>
                  </a:cubicBezTo>
                  <a:close/>
                  <a:moveTo>
                    <a:pt x="2158" y="1"/>
                  </a:moveTo>
                  <a:cubicBezTo>
                    <a:pt x="1824" y="1"/>
                    <a:pt x="1520" y="62"/>
                    <a:pt x="1216" y="153"/>
                  </a:cubicBezTo>
                  <a:cubicBezTo>
                    <a:pt x="821" y="274"/>
                    <a:pt x="365" y="396"/>
                    <a:pt x="365" y="1034"/>
                  </a:cubicBezTo>
                  <a:cubicBezTo>
                    <a:pt x="365" y="1065"/>
                    <a:pt x="365" y="1095"/>
                    <a:pt x="335" y="1095"/>
                  </a:cubicBezTo>
                  <a:cubicBezTo>
                    <a:pt x="0" y="1430"/>
                    <a:pt x="61" y="1855"/>
                    <a:pt x="31" y="2159"/>
                  </a:cubicBezTo>
                  <a:cubicBezTo>
                    <a:pt x="31" y="3040"/>
                    <a:pt x="91" y="3770"/>
                    <a:pt x="213" y="4530"/>
                  </a:cubicBezTo>
                  <a:cubicBezTo>
                    <a:pt x="274" y="4834"/>
                    <a:pt x="365" y="5138"/>
                    <a:pt x="517" y="5411"/>
                  </a:cubicBezTo>
                  <a:cubicBezTo>
                    <a:pt x="716" y="5765"/>
                    <a:pt x="979" y="5942"/>
                    <a:pt x="1307" y="5942"/>
                  </a:cubicBezTo>
                  <a:cubicBezTo>
                    <a:pt x="1430" y="5942"/>
                    <a:pt x="1561" y="5917"/>
                    <a:pt x="1702" y="5867"/>
                  </a:cubicBezTo>
                  <a:cubicBezTo>
                    <a:pt x="1976" y="5746"/>
                    <a:pt x="2219" y="5563"/>
                    <a:pt x="2432" y="5351"/>
                  </a:cubicBezTo>
                  <a:cubicBezTo>
                    <a:pt x="2949" y="4773"/>
                    <a:pt x="3374" y="4165"/>
                    <a:pt x="3678" y="3436"/>
                  </a:cubicBezTo>
                  <a:cubicBezTo>
                    <a:pt x="3891" y="2858"/>
                    <a:pt x="3982" y="2281"/>
                    <a:pt x="3891" y="1673"/>
                  </a:cubicBezTo>
                  <a:cubicBezTo>
                    <a:pt x="3739" y="639"/>
                    <a:pt x="3101" y="31"/>
                    <a:pt x="215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2755;p79"/>
            <p:cNvSpPr/>
            <p:nvPr/>
          </p:nvSpPr>
          <p:spPr>
            <a:xfrm>
              <a:off x="14221344" y="2338690"/>
              <a:ext cx="46405" cy="50662"/>
            </a:xfrm>
            <a:custGeom>
              <a:avLst/>
              <a:gdLst/>
              <a:ahLst/>
              <a:cxnLst/>
              <a:rect l="l" t="t" r="r" b="b"/>
              <a:pathLst>
                <a:path w="2311" h="2523" extrusionOk="0">
                  <a:moveTo>
                    <a:pt x="608" y="0"/>
                  </a:moveTo>
                  <a:cubicBezTo>
                    <a:pt x="395" y="0"/>
                    <a:pt x="183" y="152"/>
                    <a:pt x="91" y="365"/>
                  </a:cubicBezTo>
                  <a:cubicBezTo>
                    <a:pt x="61" y="547"/>
                    <a:pt x="122" y="699"/>
                    <a:pt x="274" y="760"/>
                  </a:cubicBezTo>
                  <a:cubicBezTo>
                    <a:pt x="456" y="851"/>
                    <a:pt x="456" y="973"/>
                    <a:pt x="335" y="1125"/>
                  </a:cubicBezTo>
                  <a:cubicBezTo>
                    <a:pt x="274" y="1277"/>
                    <a:pt x="183" y="1398"/>
                    <a:pt x="91" y="1520"/>
                  </a:cubicBezTo>
                  <a:cubicBezTo>
                    <a:pt x="0" y="1702"/>
                    <a:pt x="61" y="1915"/>
                    <a:pt x="243" y="1976"/>
                  </a:cubicBezTo>
                  <a:cubicBezTo>
                    <a:pt x="760" y="2219"/>
                    <a:pt x="1338" y="2401"/>
                    <a:pt x="1854" y="2523"/>
                  </a:cubicBezTo>
                  <a:cubicBezTo>
                    <a:pt x="1915" y="2523"/>
                    <a:pt x="1946" y="2523"/>
                    <a:pt x="1976" y="2492"/>
                  </a:cubicBezTo>
                  <a:cubicBezTo>
                    <a:pt x="2158" y="2492"/>
                    <a:pt x="2280" y="2371"/>
                    <a:pt x="2310" y="2158"/>
                  </a:cubicBezTo>
                  <a:cubicBezTo>
                    <a:pt x="2310" y="2026"/>
                    <a:pt x="2218" y="1940"/>
                    <a:pt x="2034" y="1940"/>
                  </a:cubicBezTo>
                  <a:cubicBezTo>
                    <a:pt x="2006" y="1940"/>
                    <a:pt x="1977" y="1941"/>
                    <a:pt x="1946" y="1945"/>
                  </a:cubicBezTo>
                  <a:cubicBezTo>
                    <a:pt x="1871" y="1967"/>
                    <a:pt x="1798" y="1976"/>
                    <a:pt x="1727" y="1976"/>
                  </a:cubicBezTo>
                  <a:cubicBezTo>
                    <a:pt x="1391" y="1976"/>
                    <a:pt x="1086" y="1772"/>
                    <a:pt x="760" y="1672"/>
                  </a:cubicBezTo>
                  <a:cubicBezTo>
                    <a:pt x="669" y="1641"/>
                    <a:pt x="669" y="1520"/>
                    <a:pt x="699" y="1429"/>
                  </a:cubicBezTo>
                  <a:cubicBezTo>
                    <a:pt x="791" y="1246"/>
                    <a:pt x="882" y="1094"/>
                    <a:pt x="942" y="942"/>
                  </a:cubicBezTo>
                  <a:cubicBezTo>
                    <a:pt x="1034" y="730"/>
                    <a:pt x="1034" y="517"/>
                    <a:pt x="973" y="334"/>
                  </a:cubicBezTo>
                  <a:cubicBezTo>
                    <a:pt x="912" y="122"/>
                    <a:pt x="760" y="0"/>
                    <a:pt x="6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4" name="Google Shape;2881;p79"/>
          <p:cNvGrpSpPr/>
          <p:nvPr/>
        </p:nvGrpSpPr>
        <p:grpSpPr>
          <a:xfrm>
            <a:off x="7723763" y="49896"/>
            <a:ext cx="645296" cy="729115"/>
            <a:chOff x="11564482" y="2006043"/>
            <a:chExt cx="296039" cy="334493"/>
          </a:xfrm>
        </p:grpSpPr>
        <p:sp>
          <p:nvSpPr>
            <p:cNvPr id="25" name="Google Shape;2882;p79"/>
            <p:cNvSpPr/>
            <p:nvPr/>
          </p:nvSpPr>
          <p:spPr>
            <a:xfrm>
              <a:off x="11620023" y="2092428"/>
              <a:ext cx="183732" cy="182246"/>
            </a:xfrm>
            <a:custGeom>
              <a:avLst/>
              <a:gdLst/>
              <a:ahLst/>
              <a:cxnLst/>
              <a:rect l="l" t="t" r="r" b="b"/>
              <a:pathLst>
                <a:path w="9150" h="9076" extrusionOk="0">
                  <a:moveTo>
                    <a:pt x="3258" y="0"/>
                  </a:moveTo>
                  <a:cubicBezTo>
                    <a:pt x="3155" y="0"/>
                    <a:pt x="3052" y="5"/>
                    <a:pt x="2949" y="15"/>
                  </a:cubicBezTo>
                  <a:cubicBezTo>
                    <a:pt x="1946" y="75"/>
                    <a:pt x="913" y="683"/>
                    <a:pt x="639" y="1656"/>
                  </a:cubicBezTo>
                  <a:lnTo>
                    <a:pt x="1" y="1474"/>
                  </a:lnTo>
                  <a:lnTo>
                    <a:pt x="1" y="1474"/>
                  </a:lnTo>
                  <a:cubicBezTo>
                    <a:pt x="1" y="3176"/>
                    <a:pt x="31" y="4908"/>
                    <a:pt x="669" y="6489"/>
                  </a:cubicBezTo>
                  <a:cubicBezTo>
                    <a:pt x="1247" y="7826"/>
                    <a:pt x="2402" y="9042"/>
                    <a:pt x="3861" y="9072"/>
                  </a:cubicBezTo>
                  <a:cubicBezTo>
                    <a:pt x="3902" y="9074"/>
                    <a:pt x="3943" y="9075"/>
                    <a:pt x="3985" y="9075"/>
                  </a:cubicBezTo>
                  <a:cubicBezTo>
                    <a:pt x="4582" y="9075"/>
                    <a:pt x="5177" y="8876"/>
                    <a:pt x="5746" y="8677"/>
                  </a:cubicBezTo>
                  <a:lnTo>
                    <a:pt x="9028" y="7583"/>
                  </a:lnTo>
                  <a:cubicBezTo>
                    <a:pt x="7934" y="6185"/>
                    <a:pt x="9150" y="3966"/>
                    <a:pt x="8299" y="2385"/>
                  </a:cubicBezTo>
                  <a:cubicBezTo>
                    <a:pt x="7843" y="1474"/>
                    <a:pt x="6809" y="1018"/>
                    <a:pt x="5837" y="653"/>
                  </a:cubicBezTo>
                  <a:cubicBezTo>
                    <a:pt x="5021" y="327"/>
                    <a:pt x="4133" y="0"/>
                    <a:pt x="3258" y="0"/>
                  </a:cubicBezTo>
                  <a:close/>
                </a:path>
              </a:pathLst>
            </a:custGeom>
            <a:solidFill>
              <a:srgbClr val="FFD6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2883;p79"/>
            <p:cNvSpPr/>
            <p:nvPr/>
          </p:nvSpPr>
          <p:spPr>
            <a:xfrm>
              <a:off x="11564482" y="2006043"/>
              <a:ext cx="296039" cy="334493"/>
            </a:xfrm>
            <a:custGeom>
              <a:avLst/>
              <a:gdLst/>
              <a:ahLst/>
              <a:cxnLst/>
              <a:rect l="l" t="t" r="r" b="b"/>
              <a:pathLst>
                <a:path w="14743" h="16658" extrusionOk="0">
                  <a:moveTo>
                    <a:pt x="6351" y="3706"/>
                  </a:moveTo>
                  <a:cubicBezTo>
                    <a:pt x="6459" y="3706"/>
                    <a:pt x="6569" y="3726"/>
                    <a:pt x="6688" y="3769"/>
                  </a:cubicBezTo>
                  <a:cubicBezTo>
                    <a:pt x="6718" y="3769"/>
                    <a:pt x="6779" y="3769"/>
                    <a:pt x="6840" y="3800"/>
                  </a:cubicBezTo>
                  <a:cubicBezTo>
                    <a:pt x="8390" y="4317"/>
                    <a:pt x="9910" y="4803"/>
                    <a:pt x="11460" y="5320"/>
                  </a:cubicBezTo>
                  <a:cubicBezTo>
                    <a:pt x="11794" y="5441"/>
                    <a:pt x="11825" y="5472"/>
                    <a:pt x="11825" y="5836"/>
                  </a:cubicBezTo>
                  <a:cubicBezTo>
                    <a:pt x="11733" y="7782"/>
                    <a:pt x="11885" y="9727"/>
                    <a:pt x="11977" y="11642"/>
                  </a:cubicBezTo>
                  <a:cubicBezTo>
                    <a:pt x="12001" y="11915"/>
                    <a:pt x="12006" y="11985"/>
                    <a:pt x="11775" y="11985"/>
                  </a:cubicBezTo>
                  <a:cubicBezTo>
                    <a:pt x="11723" y="11985"/>
                    <a:pt x="11659" y="11982"/>
                    <a:pt x="11581" y="11976"/>
                  </a:cubicBezTo>
                  <a:cubicBezTo>
                    <a:pt x="11278" y="11976"/>
                    <a:pt x="11034" y="12098"/>
                    <a:pt x="10761" y="12250"/>
                  </a:cubicBezTo>
                  <a:cubicBezTo>
                    <a:pt x="9879" y="12706"/>
                    <a:pt x="8967" y="13192"/>
                    <a:pt x="8086" y="13678"/>
                  </a:cubicBezTo>
                  <a:cubicBezTo>
                    <a:pt x="7883" y="13797"/>
                    <a:pt x="7689" y="13859"/>
                    <a:pt x="7494" y="13859"/>
                  </a:cubicBezTo>
                  <a:cubicBezTo>
                    <a:pt x="7339" y="13859"/>
                    <a:pt x="7184" y="13820"/>
                    <a:pt x="7022" y="13739"/>
                  </a:cubicBezTo>
                  <a:cubicBezTo>
                    <a:pt x="5746" y="13040"/>
                    <a:pt x="4408" y="12432"/>
                    <a:pt x="3040" y="11915"/>
                  </a:cubicBezTo>
                  <a:cubicBezTo>
                    <a:pt x="2919" y="9940"/>
                    <a:pt x="2797" y="8025"/>
                    <a:pt x="2584" y="6080"/>
                  </a:cubicBezTo>
                  <a:cubicBezTo>
                    <a:pt x="2524" y="5806"/>
                    <a:pt x="2584" y="5593"/>
                    <a:pt x="2888" y="5441"/>
                  </a:cubicBezTo>
                  <a:cubicBezTo>
                    <a:pt x="3861" y="4955"/>
                    <a:pt x="4834" y="4408"/>
                    <a:pt x="5776" y="3891"/>
                  </a:cubicBezTo>
                  <a:cubicBezTo>
                    <a:pt x="5972" y="3773"/>
                    <a:pt x="6156" y="3706"/>
                    <a:pt x="6351" y="3706"/>
                  </a:cubicBezTo>
                  <a:close/>
                  <a:moveTo>
                    <a:pt x="6080" y="0"/>
                  </a:moveTo>
                  <a:cubicBezTo>
                    <a:pt x="6019" y="31"/>
                    <a:pt x="5928" y="92"/>
                    <a:pt x="5928" y="152"/>
                  </a:cubicBezTo>
                  <a:cubicBezTo>
                    <a:pt x="5928" y="304"/>
                    <a:pt x="5928" y="456"/>
                    <a:pt x="5958" y="608"/>
                  </a:cubicBezTo>
                  <a:cubicBezTo>
                    <a:pt x="6049" y="1307"/>
                    <a:pt x="6141" y="1976"/>
                    <a:pt x="6262" y="2645"/>
                  </a:cubicBezTo>
                  <a:cubicBezTo>
                    <a:pt x="6293" y="2949"/>
                    <a:pt x="6171" y="3131"/>
                    <a:pt x="5928" y="3283"/>
                  </a:cubicBezTo>
                  <a:cubicBezTo>
                    <a:pt x="4742" y="3891"/>
                    <a:pt x="3587" y="4529"/>
                    <a:pt x="2463" y="5168"/>
                  </a:cubicBezTo>
                  <a:cubicBezTo>
                    <a:pt x="2370" y="5214"/>
                    <a:pt x="2290" y="5234"/>
                    <a:pt x="2217" y="5234"/>
                  </a:cubicBezTo>
                  <a:cubicBezTo>
                    <a:pt x="2099" y="5234"/>
                    <a:pt x="1998" y="5182"/>
                    <a:pt x="1885" y="5107"/>
                  </a:cubicBezTo>
                  <a:cubicBezTo>
                    <a:pt x="1460" y="4773"/>
                    <a:pt x="1004" y="4438"/>
                    <a:pt x="609" y="4043"/>
                  </a:cubicBezTo>
                  <a:cubicBezTo>
                    <a:pt x="513" y="3947"/>
                    <a:pt x="435" y="3794"/>
                    <a:pt x="287" y="3794"/>
                  </a:cubicBezTo>
                  <a:cubicBezTo>
                    <a:pt x="248" y="3794"/>
                    <a:pt x="204" y="3805"/>
                    <a:pt x="153" y="3830"/>
                  </a:cubicBezTo>
                  <a:cubicBezTo>
                    <a:pt x="1" y="3921"/>
                    <a:pt x="62" y="4134"/>
                    <a:pt x="305" y="4377"/>
                  </a:cubicBezTo>
                  <a:cubicBezTo>
                    <a:pt x="700" y="4803"/>
                    <a:pt x="1186" y="5168"/>
                    <a:pt x="1703" y="5532"/>
                  </a:cubicBezTo>
                  <a:cubicBezTo>
                    <a:pt x="1946" y="5684"/>
                    <a:pt x="2098" y="5897"/>
                    <a:pt x="2128" y="6232"/>
                  </a:cubicBezTo>
                  <a:cubicBezTo>
                    <a:pt x="2128" y="6627"/>
                    <a:pt x="2220" y="7052"/>
                    <a:pt x="2250" y="7478"/>
                  </a:cubicBezTo>
                  <a:cubicBezTo>
                    <a:pt x="2372" y="8906"/>
                    <a:pt x="2463" y="10335"/>
                    <a:pt x="2584" y="11794"/>
                  </a:cubicBezTo>
                  <a:cubicBezTo>
                    <a:pt x="2615" y="12067"/>
                    <a:pt x="2554" y="12250"/>
                    <a:pt x="2311" y="12371"/>
                  </a:cubicBezTo>
                  <a:cubicBezTo>
                    <a:pt x="1916" y="12554"/>
                    <a:pt x="1490" y="12736"/>
                    <a:pt x="1095" y="12919"/>
                  </a:cubicBezTo>
                  <a:cubicBezTo>
                    <a:pt x="882" y="13040"/>
                    <a:pt x="669" y="13131"/>
                    <a:pt x="517" y="13314"/>
                  </a:cubicBezTo>
                  <a:cubicBezTo>
                    <a:pt x="426" y="13405"/>
                    <a:pt x="396" y="13496"/>
                    <a:pt x="457" y="13587"/>
                  </a:cubicBezTo>
                  <a:cubicBezTo>
                    <a:pt x="497" y="13668"/>
                    <a:pt x="565" y="13695"/>
                    <a:pt x="632" y="13695"/>
                  </a:cubicBezTo>
                  <a:cubicBezTo>
                    <a:pt x="666" y="13695"/>
                    <a:pt x="700" y="13689"/>
                    <a:pt x="730" y="13678"/>
                  </a:cubicBezTo>
                  <a:cubicBezTo>
                    <a:pt x="1308" y="13405"/>
                    <a:pt x="1855" y="13101"/>
                    <a:pt x="2432" y="12827"/>
                  </a:cubicBezTo>
                  <a:cubicBezTo>
                    <a:pt x="2524" y="12767"/>
                    <a:pt x="2615" y="12736"/>
                    <a:pt x="2676" y="12645"/>
                  </a:cubicBezTo>
                  <a:cubicBezTo>
                    <a:pt x="2786" y="12503"/>
                    <a:pt x="2905" y="12451"/>
                    <a:pt x="3032" y="12451"/>
                  </a:cubicBezTo>
                  <a:cubicBezTo>
                    <a:pt x="3149" y="12451"/>
                    <a:pt x="3274" y="12495"/>
                    <a:pt x="3405" y="12554"/>
                  </a:cubicBezTo>
                  <a:cubicBezTo>
                    <a:pt x="4165" y="12888"/>
                    <a:pt x="4925" y="13223"/>
                    <a:pt x="5685" y="13557"/>
                  </a:cubicBezTo>
                  <a:cubicBezTo>
                    <a:pt x="6080" y="13739"/>
                    <a:pt x="6445" y="13952"/>
                    <a:pt x="6809" y="14134"/>
                  </a:cubicBezTo>
                  <a:cubicBezTo>
                    <a:pt x="6992" y="14226"/>
                    <a:pt x="7083" y="14347"/>
                    <a:pt x="7083" y="14590"/>
                  </a:cubicBezTo>
                  <a:cubicBezTo>
                    <a:pt x="7083" y="15046"/>
                    <a:pt x="7113" y="15533"/>
                    <a:pt x="7144" y="15988"/>
                  </a:cubicBezTo>
                  <a:cubicBezTo>
                    <a:pt x="7144" y="16201"/>
                    <a:pt x="7174" y="16414"/>
                    <a:pt x="7296" y="16596"/>
                  </a:cubicBezTo>
                  <a:cubicBezTo>
                    <a:pt x="7356" y="16627"/>
                    <a:pt x="7448" y="16657"/>
                    <a:pt x="7508" y="16657"/>
                  </a:cubicBezTo>
                  <a:cubicBezTo>
                    <a:pt x="7569" y="16627"/>
                    <a:pt x="7660" y="16536"/>
                    <a:pt x="7660" y="16505"/>
                  </a:cubicBezTo>
                  <a:cubicBezTo>
                    <a:pt x="7630" y="16140"/>
                    <a:pt x="7600" y="15776"/>
                    <a:pt x="7539" y="15229"/>
                  </a:cubicBezTo>
                  <a:cubicBezTo>
                    <a:pt x="7539" y="15168"/>
                    <a:pt x="7539" y="14925"/>
                    <a:pt x="7539" y="14681"/>
                  </a:cubicBezTo>
                  <a:cubicBezTo>
                    <a:pt x="7539" y="14621"/>
                    <a:pt x="7600" y="14499"/>
                    <a:pt x="7630" y="14499"/>
                  </a:cubicBezTo>
                  <a:cubicBezTo>
                    <a:pt x="7995" y="14469"/>
                    <a:pt x="8147" y="14165"/>
                    <a:pt x="8420" y="14013"/>
                  </a:cubicBezTo>
                  <a:cubicBezTo>
                    <a:pt x="9241" y="13587"/>
                    <a:pt x="10031" y="13162"/>
                    <a:pt x="10852" y="12736"/>
                  </a:cubicBezTo>
                  <a:cubicBezTo>
                    <a:pt x="11034" y="12615"/>
                    <a:pt x="11247" y="12523"/>
                    <a:pt x="11430" y="12493"/>
                  </a:cubicBezTo>
                  <a:cubicBezTo>
                    <a:pt x="11703" y="12493"/>
                    <a:pt x="11916" y="12463"/>
                    <a:pt x="11977" y="12159"/>
                  </a:cubicBezTo>
                  <a:cubicBezTo>
                    <a:pt x="11977" y="12114"/>
                    <a:pt x="12042" y="12086"/>
                    <a:pt x="12101" y="12086"/>
                  </a:cubicBezTo>
                  <a:cubicBezTo>
                    <a:pt x="12122" y="12086"/>
                    <a:pt x="12143" y="12090"/>
                    <a:pt x="12159" y="12098"/>
                  </a:cubicBezTo>
                  <a:cubicBezTo>
                    <a:pt x="12372" y="12189"/>
                    <a:pt x="12554" y="12280"/>
                    <a:pt x="12737" y="12341"/>
                  </a:cubicBezTo>
                  <a:cubicBezTo>
                    <a:pt x="13284" y="12584"/>
                    <a:pt x="13831" y="12827"/>
                    <a:pt x="14408" y="13071"/>
                  </a:cubicBezTo>
                  <a:cubicBezTo>
                    <a:pt x="14451" y="13087"/>
                    <a:pt x="14493" y="13095"/>
                    <a:pt x="14533" y="13095"/>
                  </a:cubicBezTo>
                  <a:cubicBezTo>
                    <a:pt x="14636" y="13095"/>
                    <a:pt x="14721" y="13045"/>
                    <a:pt x="14743" y="12979"/>
                  </a:cubicBezTo>
                  <a:cubicBezTo>
                    <a:pt x="14743" y="12858"/>
                    <a:pt x="14712" y="12767"/>
                    <a:pt x="14621" y="12706"/>
                  </a:cubicBezTo>
                  <a:cubicBezTo>
                    <a:pt x="14439" y="12615"/>
                    <a:pt x="14256" y="12493"/>
                    <a:pt x="14074" y="12432"/>
                  </a:cubicBezTo>
                  <a:cubicBezTo>
                    <a:pt x="13740" y="12280"/>
                    <a:pt x="13436" y="12159"/>
                    <a:pt x="13132" y="12007"/>
                  </a:cubicBezTo>
                  <a:cubicBezTo>
                    <a:pt x="12858" y="11915"/>
                    <a:pt x="12706" y="11733"/>
                    <a:pt x="12585" y="11490"/>
                  </a:cubicBezTo>
                  <a:cubicBezTo>
                    <a:pt x="12433" y="11247"/>
                    <a:pt x="12433" y="11004"/>
                    <a:pt x="12402" y="10730"/>
                  </a:cubicBezTo>
                  <a:cubicBezTo>
                    <a:pt x="12281" y="8937"/>
                    <a:pt x="12281" y="7113"/>
                    <a:pt x="12250" y="5320"/>
                  </a:cubicBezTo>
                  <a:cubicBezTo>
                    <a:pt x="12250" y="5137"/>
                    <a:pt x="12341" y="5016"/>
                    <a:pt x="12493" y="4985"/>
                  </a:cubicBezTo>
                  <a:cubicBezTo>
                    <a:pt x="12858" y="4833"/>
                    <a:pt x="13253" y="4712"/>
                    <a:pt x="13618" y="4560"/>
                  </a:cubicBezTo>
                  <a:cubicBezTo>
                    <a:pt x="13740" y="4529"/>
                    <a:pt x="13861" y="4469"/>
                    <a:pt x="13952" y="4408"/>
                  </a:cubicBezTo>
                  <a:cubicBezTo>
                    <a:pt x="14044" y="4317"/>
                    <a:pt x="14074" y="4195"/>
                    <a:pt x="13983" y="4104"/>
                  </a:cubicBezTo>
                  <a:cubicBezTo>
                    <a:pt x="13952" y="4073"/>
                    <a:pt x="13861" y="4013"/>
                    <a:pt x="13800" y="4013"/>
                  </a:cubicBezTo>
                  <a:cubicBezTo>
                    <a:pt x="13284" y="4195"/>
                    <a:pt x="12767" y="4377"/>
                    <a:pt x="12250" y="4560"/>
                  </a:cubicBezTo>
                  <a:cubicBezTo>
                    <a:pt x="12159" y="4590"/>
                    <a:pt x="12098" y="4651"/>
                    <a:pt x="12068" y="4712"/>
                  </a:cubicBezTo>
                  <a:cubicBezTo>
                    <a:pt x="11981" y="4851"/>
                    <a:pt x="11884" y="4900"/>
                    <a:pt x="11778" y="4900"/>
                  </a:cubicBezTo>
                  <a:cubicBezTo>
                    <a:pt x="11697" y="4900"/>
                    <a:pt x="11612" y="4872"/>
                    <a:pt x="11521" y="4833"/>
                  </a:cubicBezTo>
                  <a:cubicBezTo>
                    <a:pt x="10548" y="4529"/>
                    <a:pt x="9575" y="4225"/>
                    <a:pt x="8603" y="3921"/>
                  </a:cubicBezTo>
                  <a:cubicBezTo>
                    <a:pt x="8086" y="3739"/>
                    <a:pt x="7569" y="3526"/>
                    <a:pt x="7053" y="3374"/>
                  </a:cubicBezTo>
                  <a:cubicBezTo>
                    <a:pt x="6840" y="3283"/>
                    <a:pt x="6749" y="3192"/>
                    <a:pt x="6749" y="2949"/>
                  </a:cubicBezTo>
                  <a:cubicBezTo>
                    <a:pt x="6718" y="2159"/>
                    <a:pt x="6536" y="1368"/>
                    <a:pt x="6414" y="548"/>
                  </a:cubicBezTo>
                  <a:cubicBezTo>
                    <a:pt x="6384" y="396"/>
                    <a:pt x="6353" y="244"/>
                    <a:pt x="6293" y="92"/>
                  </a:cubicBezTo>
                  <a:cubicBezTo>
                    <a:pt x="6262" y="61"/>
                    <a:pt x="6141" y="0"/>
                    <a:pt x="6080" y="0"/>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2884;p79"/>
            <p:cNvSpPr/>
            <p:nvPr/>
          </p:nvSpPr>
          <p:spPr>
            <a:xfrm>
              <a:off x="11700585" y="2095520"/>
              <a:ext cx="78151" cy="43072"/>
            </a:xfrm>
            <a:custGeom>
              <a:avLst/>
              <a:gdLst/>
              <a:ahLst/>
              <a:cxnLst/>
              <a:rect l="l" t="t" r="r" b="b"/>
              <a:pathLst>
                <a:path w="3892" h="2145" extrusionOk="0">
                  <a:moveTo>
                    <a:pt x="190" y="1"/>
                  </a:moveTo>
                  <a:cubicBezTo>
                    <a:pt x="139" y="1"/>
                    <a:pt x="84" y="29"/>
                    <a:pt x="62" y="73"/>
                  </a:cubicBezTo>
                  <a:cubicBezTo>
                    <a:pt x="31" y="134"/>
                    <a:pt x="1" y="256"/>
                    <a:pt x="31" y="317"/>
                  </a:cubicBezTo>
                  <a:cubicBezTo>
                    <a:pt x="123" y="499"/>
                    <a:pt x="275" y="560"/>
                    <a:pt x="457" y="651"/>
                  </a:cubicBezTo>
                  <a:cubicBezTo>
                    <a:pt x="1338" y="1107"/>
                    <a:pt x="2220" y="1563"/>
                    <a:pt x="3132" y="1988"/>
                  </a:cubicBezTo>
                  <a:cubicBezTo>
                    <a:pt x="3253" y="2049"/>
                    <a:pt x="3405" y="2110"/>
                    <a:pt x="3557" y="2140"/>
                  </a:cubicBezTo>
                  <a:cubicBezTo>
                    <a:pt x="3573" y="2143"/>
                    <a:pt x="3589" y="2145"/>
                    <a:pt x="3605" y="2145"/>
                  </a:cubicBezTo>
                  <a:cubicBezTo>
                    <a:pt x="3745" y="2145"/>
                    <a:pt x="3892" y="2030"/>
                    <a:pt x="3892" y="1867"/>
                  </a:cubicBezTo>
                  <a:cubicBezTo>
                    <a:pt x="3861" y="1806"/>
                    <a:pt x="3831" y="1715"/>
                    <a:pt x="3800" y="1684"/>
                  </a:cubicBezTo>
                  <a:cubicBezTo>
                    <a:pt x="2919" y="1472"/>
                    <a:pt x="2189" y="924"/>
                    <a:pt x="1399" y="560"/>
                  </a:cubicBezTo>
                  <a:cubicBezTo>
                    <a:pt x="1004" y="377"/>
                    <a:pt x="639" y="195"/>
                    <a:pt x="244" y="13"/>
                  </a:cubicBezTo>
                  <a:cubicBezTo>
                    <a:pt x="228" y="4"/>
                    <a:pt x="209" y="1"/>
                    <a:pt x="190" y="1"/>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2885;p79"/>
            <p:cNvSpPr/>
            <p:nvPr/>
          </p:nvSpPr>
          <p:spPr>
            <a:xfrm>
              <a:off x="11634059" y="2220278"/>
              <a:ext cx="75059" cy="36024"/>
            </a:xfrm>
            <a:custGeom>
              <a:avLst/>
              <a:gdLst/>
              <a:ahLst/>
              <a:cxnLst/>
              <a:rect l="l" t="t" r="r" b="b"/>
              <a:pathLst>
                <a:path w="3738" h="1794" extrusionOk="0">
                  <a:moveTo>
                    <a:pt x="396" y="0"/>
                  </a:moveTo>
                  <a:cubicBezTo>
                    <a:pt x="244" y="0"/>
                    <a:pt x="214" y="0"/>
                    <a:pt x="153" y="31"/>
                  </a:cubicBezTo>
                  <a:cubicBezTo>
                    <a:pt x="62" y="31"/>
                    <a:pt x="1" y="91"/>
                    <a:pt x="1" y="183"/>
                  </a:cubicBezTo>
                  <a:cubicBezTo>
                    <a:pt x="1" y="243"/>
                    <a:pt x="31" y="335"/>
                    <a:pt x="92" y="365"/>
                  </a:cubicBezTo>
                  <a:cubicBezTo>
                    <a:pt x="153" y="426"/>
                    <a:pt x="274" y="456"/>
                    <a:pt x="366" y="487"/>
                  </a:cubicBezTo>
                  <a:cubicBezTo>
                    <a:pt x="670" y="608"/>
                    <a:pt x="943" y="699"/>
                    <a:pt x="1247" y="821"/>
                  </a:cubicBezTo>
                  <a:cubicBezTo>
                    <a:pt x="1764" y="1003"/>
                    <a:pt x="2220" y="1277"/>
                    <a:pt x="2706" y="1550"/>
                  </a:cubicBezTo>
                  <a:cubicBezTo>
                    <a:pt x="2919" y="1672"/>
                    <a:pt x="3162" y="1794"/>
                    <a:pt x="3436" y="1794"/>
                  </a:cubicBezTo>
                  <a:cubicBezTo>
                    <a:pt x="3588" y="1763"/>
                    <a:pt x="3679" y="1672"/>
                    <a:pt x="3709" y="1550"/>
                  </a:cubicBezTo>
                  <a:cubicBezTo>
                    <a:pt x="3738" y="1408"/>
                    <a:pt x="3633" y="1213"/>
                    <a:pt x="3495" y="1213"/>
                  </a:cubicBezTo>
                  <a:cubicBezTo>
                    <a:pt x="3486" y="1213"/>
                    <a:pt x="3476" y="1214"/>
                    <a:pt x="3466" y="1216"/>
                  </a:cubicBezTo>
                  <a:cubicBezTo>
                    <a:pt x="3426" y="1223"/>
                    <a:pt x="3386" y="1227"/>
                    <a:pt x="3349" y="1227"/>
                  </a:cubicBezTo>
                  <a:cubicBezTo>
                    <a:pt x="3072" y="1227"/>
                    <a:pt x="2855" y="1049"/>
                    <a:pt x="2615" y="943"/>
                  </a:cubicBezTo>
                  <a:cubicBezTo>
                    <a:pt x="2068" y="669"/>
                    <a:pt x="1521" y="426"/>
                    <a:pt x="974" y="183"/>
                  </a:cubicBezTo>
                  <a:cubicBezTo>
                    <a:pt x="761" y="91"/>
                    <a:pt x="548" y="61"/>
                    <a:pt x="3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9" name="Picture 28"/>
          <p:cNvPicPr>
            <a:picLocks noChangeAspect="1"/>
          </p:cNvPicPr>
          <p:nvPr/>
        </p:nvPicPr>
        <p:blipFill>
          <a:blip r:embed="rId3"/>
          <a:stretch>
            <a:fillRect/>
          </a:stretch>
        </p:blipFill>
        <p:spPr>
          <a:xfrm>
            <a:off x="8340543" y="4096315"/>
            <a:ext cx="706263" cy="998991"/>
          </a:xfrm>
          <a:prstGeom prst="rect">
            <a:avLst/>
          </a:prstGeom>
        </p:spPr>
      </p:pic>
    </p:spTree>
    <p:extLst>
      <p:ext uri="{BB962C8B-B14F-4D97-AF65-F5344CB8AC3E}">
        <p14:creationId xmlns:p14="http://schemas.microsoft.com/office/powerpoint/2010/main" val="8162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3" name="Pentagon 2"/>
          <p:cNvSpPr/>
          <p:nvPr/>
        </p:nvSpPr>
        <p:spPr>
          <a:xfrm>
            <a:off x="0" y="313774"/>
            <a:ext cx="6799634" cy="55289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Tìm hiểu </a:t>
            </a:r>
            <a:r>
              <a:rPr lang="vi-VN" sz="2000" b="1" smtClean="0">
                <a:solidFill>
                  <a:srgbClr val="000000"/>
                </a:solidFill>
                <a:latin typeface="Arial" panose="020B0604020202020204" pitchFamily="34" charset="0"/>
                <a:cs typeface="Arial" panose="020B0604020202020204" pitchFamily="34" charset="0"/>
              </a:rPr>
              <a:t>đặc điểm chung của các hợp chất hữu cơ</a:t>
            </a:r>
            <a:endParaRPr lang="en-US" sz="2000" b="1">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501828" y="1039465"/>
            <a:ext cx="3529613" cy="507234"/>
            <a:chOff x="706109" y="1058921"/>
            <a:chExt cx="3529613" cy="507234"/>
          </a:xfrm>
        </p:grpSpPr>
        <p:pic>
          <p:nvPicPr>
            <p:cNvPr id="2" name="Picture 1"/>
            <p:cNvPicPr>
              <a:picLocks noChangeAspect="1"/>
            </p:cNvPicPr>
            <p:nvPr/>
          </p:nvPicPr>
          <p:blipFill>
            <a:blip r:embed="rId3"/>
            <a:stretch>
              <a:fillRect/>
            </a:stretch>
          </p:blipFill>
          <p:spPr>
            <a:xfrm>
              <a:off x="706109" y="1058921"/>
              <a:ext cx="523766" cy="507234"/>
            </a:xfrm>
            <a:prstGeom prst="rect">
              <a:avLst/>
            </a:prstGeom>
          </p:spPr>
        </p:pic>
        <p:sp>
          <p:nvSpPr>
            <p:cNvPr id="4" name="TextBox 3"/>
            <p:cNvSpPr txBox="1"/>
            <p:nvPr/>
          </p:nvSpPr>
          <p:spPr>
            <a:xfrm>
              <a:off x="1229875" y="1166045"/>
              <a:ext cx="3005847" cy="400110"/>
            </a:xfrm>
            <a:prstGeom prst="rect">
              <a:avLst/>
            </a:prstGeom>
            <a:noFill/>
          </p:spPr>
          <p:txBody>
            <a:bodyPr wrap="square" rtlCol="0">
              <a:spAutoFit/>
            </a:bodyPr>
            <a:lstStyle/>
            <a:p>
              <a:r>
                <a:rPr lang="vi-VN" sz="2000" b="1" smtClean="0">
                  <a:solidFill>
                    <a:schemeClr val="tx2">
                      <a:lumMod val="50000"/>
                    </a:schemeClr>
                  </a:solidFill>
                </a:rPr>
                <a:t>Thảo luận nhóm 4-5 HS</a:t>
              </a:r>
              <a:endParaRPr lang="en-US" sz="2000" b="1">
                <a:solidFill>
                  <a:schemeClr val="tx2">
                    <a:lumMod val="50000"/>
                  </a:schemeClr>
                </a:solidFill>
              </a:endParaRPr>
            </a:p>
          </p:txBody>
        </p:sp>
      </p:grpSp>
      <p:sp>
        <p:nvSpPr>
          <p:cNvPr id="7" name="Rectangle 6"/>
          <p:cNvSpPr/>
          <p:nvPr/>
        </p:nvSpPr>
        <p:spPr>
          <a:xfrm>
            <a:off x="501828" y="1653823"/>
            <a:ext cx="7873687" cy="958660"/>
          </a:xfrm>
          <a:prstGeom prst="rect">
            <a:avLst/>
          </a:prstGeom>
        </p:spPr>
        <p:txBody>
          <a:bodyPr wrap="square">
            <a:spAutoFit/>
          </a:bodyPr>
          <a:lstStyle/>
          <a:p>
            <a:pPr algn="just">
              <a:lnSpc>
                <a:spcPct val="150000"/>
              </a:lnSpc>
            </a:pPr>
            <a:r>
              <a:rPr lang="vi-VN" sz="2000" i="1" dirty="0">
                <a:solidFill>
                  <a:srgbClr val="002060"/>
                </a:solidFill>
              </a:rPr>
              <a:t>Xác định loại liên kết </a:t>
            </a:r>
            <a:r>
              <a:rPr lang="en-US" sz="2000" i="1" dirty="0" smtClean="0">
                <a:solidFill>
                  <a:srgbClr val="002060"/>
                </a:solidFill>
              </a:rPr>
              <a:t>(</a:t>
            </a:r>
            <a:r>
              <a:rPr lang="vi-VN" sz="2000" i="1" dirty="0" smtClean="0">
                <a:solidFill>
                  <a:srgbClr val="002060"/>
                </a:solidFill>
              </a:rPr>
              <a:t>liên </a:t>
            </a:r>
            <a:r>
              <a:rPr lang="vi-VN" sz="2000" i="1" dirty="0">
                <a:solidFill>
                  <a:srgbClr val="002060"/>
                </a:solidFill>
              </a:rPr>
              <a:t>kết cộng hóa trị, liên kết </a:t>
            </a:r>
            <a:r>
              <a:rPr lang="vi-VN" sz="2000" i="1" dirty="0" smtClean="0">
                <a:solidFill>
                  <a:srgbClr val="002060"/>
                </a:solidFill>
              </a:rPr>
              <a:t>ion</a:t>
            </a:r>
            <a:r>
              <a:rPr lang="en-US" sz="2000" i="1" dirty="0" smtClean="0">
                <a:solidFill>
                  <a:srgbClr val="002060"/>
                </a:solidFill>
              </a:rPr>
              <a:t>)</a:t>
            </a:r>
            <a:r>
              <a:rPr lang="vi-VN" sz="2000" i="1" dirty="0" smtClean="0">
                <a:solidFill>
                  <a:srgbClr val="002060"/>
                </a:solidFill>
              </a:rPr>
              <a:t> </a:t>
            </a:r>
            <a:r>
              <a:rPr lang="vi-VN" sz="2000" i="1" dirty="0">
                <a:solidFill>
                  <a:srgbClr val="002060"/>
                </a:solidFill>
              </a:rPr>
              <a:t>trong phân tử các hợp chất hữu cơ ở hình 8.3 </a:t>
            </a:r>
            <a:endParaRPr lang="en-US" sz="2000" i="1" dirty="0">
              <a:solidFill>
                <a:srgbClr val="002060"/>
              </a:solidFill>
            </a:endParaRPr>
          </a:p>
        </p:txBody>
      </p:sp>
      <p:pic>
        <p:nvPicPr>
          <p:cNvPr id="8" name="Picture 7"/>
          <p:cNvPicPr>
            <a:picLocks noChangeAspect="1"/>
          </p:cNvPicPr>
          <p:nvPr/>
        </p:nvPicPr>
        <p:blipFill>
          <a:blip r:embed="rId4"/>
          <a:stretch>
            <a:fillRect/>
          </a:stretch>
        </p:blipFill>
        <p:spPr>
          <a:xfrm>
            <a:off x="8044774" y="965554"/>
            <a:ext cx="779237" cy="763253"/>
          </a:xfrm>
          <a:prstGeom prst="rect">
            <a:avLst/>
          </a:prstGeom>
        </p:spPr>
      </p:pic>
      <p:pic>
        <p:nvPicPr>
          <p:cNvPr id="10" name="Picture 9"/>
          <p:cNvPicPr>
            <a:picLocks noChangeAspect="1"/>
          </p:cNvPicPr>
          <p:nvPr/>
        </p:nvPicPr>
        <p:blipFill>
          <a:blip r:embed="rId5"/>
          <a:stretch>
            <a:fillRect/>
          </a:stretch>
        </p:blipFill>
        <p:spPr>
          <a:xfrm>
            <a:off x="829526" y="2612483"/>
            <a:ext cx="7218290" cy="2438611"/>
          </a:xfrm>
          <a:prstGeom prst="rect">
            <a:avLst/>
          </a:prstGeom>
        </p:spPr>
      </p:pic>
    </p:spTree>
    <p:extLst>
      <p:ext uri="{BB962C8B-B14F-4D97-AF65-F5344CB8AC3E}">
        <p14:creationId xmlns:p14="http://schemas.microsoft.com/office/powerpoint/2010/main" val="8379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29526" y="2612483"/>
            <a:ext cx="7218290" cy="2438611"/>
          </a:xfrm>
          <a:prstGeom prst="rect">
            <a:avLst/>
          </a:prstGeom>
        </p:spPr>
      </p:pic>
      <p:sp>
        <p:nvSpPr>
          <p:cNvPr id="6" name="Down Arrow Callout 5"/>
          <p:cNvSpPr/>
          <p:nvPr/>
        </p:nvSpPr>
        <p:spPr>
          <a:xfrm>
            <a:off x="5680955" y="428018"/>
            <a:ext cx="2976662" cy="1999640"/>
          </a:xfrm>
          <a:prstGeom prst="downArrowCallout">
            <a:avLst>
              <a:gd name="adj1" fmla="val 22081"/>
              <a:gd name="adj2" fmla="val 20135"/>
              <a:gd name="adj3" fmla="val 19162"/>
              <a:gd name="adj4" fmla="val 71301"/>
            </a:avLst>
          </a:prstGeom>
          <a:solidFill>
            <a:schemeClr val="accent3"/>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100"/>
              </a:spcBef>
              <a:spcAft>
                <a:spcPts val="100"/>
              </a:spcAft>
            </a:pP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Hợp chất CH</a:t>
            </a:r>
            <a:r>
              <a:rPr lang="fr-FR"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COONa có thêm liên kết ion giữa CH</a:t>
            </a:r>
            <a:r>
              <a:rPr lang="fr-FR"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COO</a:t>
            </a:r>
            <a:r>
              <a:rPr lang="fr-FR" sz="20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 và Na</a:t>
            </a:r>
            <a:r>
              <a:rPr lang="fr-FR" sz="20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p:cNvGrpSpPr/>
          <p:nvPr/>
        </p:nvGrpSpPr>
        <p:grpSpPr>
          <a:xfrm>
            <a:off x="829526" y="500795"/>
            <a:ext cx="4374773" cy="1756022"/>
            <a:chOff x="829526" y="500795"/>
            <a:chExt cx="4374773" cy="1756022"/>
          </a:xfrm>
        </p:grpSpPr>
        <p:sp>
          <p:nvSpPr>
            <p:cNvPr id="11" name="Rectangle 10"/>
            <p:cNvSpPr/>
            <p:nvPr/>
          </p:nvSpPr>
          <p:spPr>
            <a:xfrm>
              <a:off x="829526" y="500795"/>
              <a:ext cx="3898117" cy="1477328"/>
            </a:xfrm>
            <a:prstGeom prst="rect">
              <a:avLst/>
            </a:prstGeom>
          </p:spPr>
          <p:txBody>
            <a:bodyPr wrap="square">
              <a:spAutoFit/>
            </a:bodyPr>
            <a:lstStyle/>
            <a:p>
              <a:pPr algn="just">
                <a:lnSpc>
                  <a:spcPct val="150000"/>
                </a:lnSpc>
              </a:pPr>
              <a:r>
                <a:rPr lang="vi-VN" sz="2000">
                  <a:solidFill>
                    <a:srgbClr val="C00000"/>
                  </a:solidFill>
                </a:rPr>
                <a:t>Đa số liên kết hóa học trong phân tử hợp chất hữu cơ ở hình 8.3 có liên kết </a:t>
              </a:r>
              <a:r>
                <a:rPr lang="vi-VN" sz="2000" b="1">
                  <a:solidFill>
                    <a:srgbClr val="C00000"/>
                  </a:solidFill>
                </a:rPr>
                <a:t>cộng hóa trị</a:t>
              </a:r>
              <a:r>
                <a:rPr lang="vi-VN" sz="2000">
                  <a:solidFill>
                    <a:srgbClr val="C00000"/>
                  </a:solidFill>
                </a:rPr>
                <a:t>. </a:t>
              </a:r>
              <a:endParaRPr lang="en-US" sz="2000">
                <a:solidFill>
                  <a:srgbClr val="C00000"/>
                </a:solidFil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196080" y="1427838"/>
              <a:ext cx="1008219" cy="828979"/>
            </a:xfrm>
            <a:prstGeom prst="rect">
              <a:avLst/>
            </a:prstGeom>
          </p:spPr>
        </p:pic>
      </p:grpSp>
    </p:spTree>
    <p:extLst>
      <p:ext uri="{BB962C8B-B14F-4D97-AF65-F5344CB8AC3E}">
        <p14:creationId xmlns:p14="http://schemas.microsoft.com/office/powerpoint/2010/main" val="381336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ular Callout 19"/>
          <p:cNvSpPr/>
          <p:nvPr/>
        </p:nvSpPr>
        <p:spPr>
          <a:xfrm>
            <a:off x="359923" y="3813243"/>
            <a:ext cx="3550596" cy="1189791"/>
          </a:xfrm>
          <a:prstGeom prst="wedgeRoundRectCallout">
            <a:avLst>
              <a:gd name="adj1" fmla="val 67386"/>
              <a:gd name="adj2" fmla="val 3633"/>
              <a:gd name="adj3" fmla="val 16667"/>
            </a:avLst>
          </a:prstGeom>
          <a:solidFill>
            <a:schemeClr val="accent4"/>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30000"/>
              </a:lnSpc>
            </a:pPr>
            <a:r>
              <a:rPr lang="vi-VN" sz="1800">
                <a:solidFill>
                  <a:srgbClr val="000000"/>
                </a:solidFill>
                <a:latin typeface="Arial"/>
                <a:cs typeface="Arial"/>
              </a:rPr>
              <a:t>Do các liên kết ion thường có nhiệt độ sôi lớn hơn so với các chất có liên kết cộng hoá trị.</a:t>
            </a:r>
            <a:endParaRPr lang="en-US" sz="1800">
              <a:solidFill>
                <a:srgbClr val="000000"/>
              </a:solidFill>
              <a:cs typeface="Arial"/>
            </a:endParaRPr>
          </a:p>
        </p:txBody>
      </p:sp>
      <p:grpSp>
        <p:nvGrpSpPr>
          <p:cNvPr id="5" name="Group 4"/>
          <p:cNvGrpSpPr/>
          <p:nvPr/>
        </p:nvGrpSpPr>
        <p:grpSpPr>
          <a:xfrm>
            <a:off x="445748" y="150598"/>
            <a:ext cx="8150291" cy="958660"/>
            <a:chOff x="380867" y="267331"/>
            <a:chExt cx="8150291" cy="958660"/>
          </a:xfrm>
        </p:grpSpPr>
        <p:sp>
          <p:nvSpPr>
            <p:cNvPr id="3" name="Rectangle 2"/>
            <p:cNvSpPr/>
            <p:nvPr/>
          </p:nvSpPr>
          <p:spPr>
            <a:xfrm>
              <a:off x="1031132" y="267331"/>
              <a:ext cx="7500026" cy="958660"/>
            </a:xfrm>
            <a:prstGeom prst="rect">
              <a:avLst/>
            </a:prstGeom>
          </p:spPr>
          <p:txBody>
            <a:bodyPr wrap="square">
              <a:spAutoFit/>
            </a:bodyPr>
            <a:lstStyle/>
            <a:p>
              <a:pPr algn="just">
                <a:lnSpc>
                  <a:spcPct val="150000"/>
                </a:lnSpc>
              </a:pPr>
              <a:r>
                <a:rPr lang="vi-VN" sz="2000" i="1">
                  <a:solidFill>
                    <a:srgbClr val="002060"/>
                  </a:solidFill>
                </a:rPr>
                <a:t>So sánh nhiệt độ nóng chảy, nhiệt độ sôi của các chất hữu cơ và các chất vô cơ trong bảng 8.1 và giải thích.</a:t>
              </a:r>
              <a:endParaRPr lang="en-US" sz="2000" i="1">
                <a:solidFill>
                  <a:srgbClr val="002060"/>
                </a:solidFill>
              </a:endParaRPr>
            </a:p>
          </p:txBody>
        </p:sp>
        <p:pic>
          <p:nvPicPr>
            <p:cNvPr id="4" name="Picture 3"/>
            <p:cNvPicPr>
              <a:picLocks noChangeAspect="1"/>
            </p:cNvPicPr>
            <p:nvPr/>
          </p:nvPicPr>
          <p:blipFill>
            <a:blip r:embed="rId2"/>
            <a:stretch>
              <a:fillRect/>
            </a:stretch>
          </p:blipFill>
          <p:spPr>
            <a:xfrm>
              <a:off x="380867" y="291727"/>
              <a:ext cx="650265" cy="909867"/>
            </a:xfrm>
            <a:prstGeom prst="rect">
              <a:avLst/>
            </a:prstGeom>
          </p:spPr>
        </p:pic>
      </p:grpSp>
      <p:graphicFrame>
        <p:nvGraphicFramePr>
          <p:cNvPr id="8" name="Table 7"/>
          <p:cNvGraphicFramePr>
            <a:graphicFrameLocks noGrp="1"/>
          </p:cNvGraphicFramePr>
          <p:nvPr>
            <p:extLst>
              <p:ext uri="{D42A27DB-BD31-4B8C-83A1-F6EECF244321}">
                <p14:modId xmlns:p14="http://schemas.microsoft.com/office/powerpoint/2010/main" val="676012568"/>
              </p:ext>
            </p:extLst>
          </p:nvPr>
        </p:nvGraphicFramePr>
        <p:xfrm>
          <a:off x="551234" y="1765435"/>
          <a:ext cx="7902100" cy="1580879"/>
        </p:xfrm>
        <a:graphic>
          <a:graphicData uri="http://schemas.openxmlformats.org/drawingml/2006/table">
            <a:tbl>
              <a:tblPr firstRow="1" bandRow="1">
                <a:tableStyleId>{DC4B45D6-74F7-41E0-A5C2-518AFFD86B7A}</a:tableStyleId>
              </a:tblPr>
              <a:tblGrid>
                <a:gridCol w="1861226">
                  <a:extLst>
                    <a:ext uri="{9D8B030D-6E8A-4147-A177-3AD203B41FA5}">
                      <a16:colId xmlns:a16="http://schemas.microsoft.com/office/drawing/2014/main" val="20000"/>
                    </a:ext>
                  </a:extLst>
                </a:gridCol>
                <a:gridCol w="1468876">
                  <a:extLst>
                    <a:ext uri="{9D8B030D-6E8A-4147-A177-3AD203B41FA5}">
                      <a16:colId xmlns:a16="http://schemas.microsoft.com/office/drawing/2014/main" val="20001"/>
                    </a:ext>
                  </a:extLst>
                </a:gridCol>
                <a:gridCol w="1585609">
                  <a:extLst>
                    <a:ext uri="{9D8B030D-6E8A-4147-A177-3AD203B41FA5}">
                      <a16:colId xmlns:a16="http://schemas.microsoft.com/office/drawing/2014/main" val="20002"/>
                    </a:ext>
                  </a:extLst>
                </a:gridCol>
                <a:gridCol w="1536970">
                  <a:extLst>
                    <a:ext uri="{9D8B030D-6E8A-4147-A177-3AD203B41FA5}">
                      <a16:colId xmlns:a16="http://schemas.microsoft.com/office/drawing/2014/main" val="20003"/>
                    </a:ext>
                  </a:extLst>
                </a:gridCol>
                <a:gridCol w="1449419">
                  <a:extLst>
                    <a:ext uri="{9D8B030D-6E8A-4147-A177-3AD203B41FA5}">
                      <a16:colId xmlns:a16="http://schemas.microsoft.com/office/drawing/2014/main" val="20004"/>
                    </a:ext>
                  </a:extLst>
                </a:gridCol>
              </a:tblGrid>
              <a:tr h="424280">
                <a:tc>
                  <a:txBody>
                    <a:bodyPr/>
                    <a:lstStyle/>
                    <a:p>
                      <a:pPr algn="ctr"/>
                      <a:r>
                        <a:rPr lang="vi-VN" sz="1800" b="1" smtClean="0"/>
                        <a:t>Chất</a:t>
                      </a:r>
                      <a:endParaRPr lang="en-US" sz="1800" b="1"/>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vi-VN" sz="1800" b="1" smtClean="0"/>
                        <a:t>C</a:t>
                      </a:r>
                      <a:r>
                        <a:rPr lang="vi-VN" sz="1800" b="1" baseline="-25000" smtClean="0"/>
                        <a:t>2</a:t>
                      </a:r>
                      <a:r>
                        <a:rPr lang="vi-VN" sz="1800" b="1" baseline="0" smtClean="0"/>
                        <a:t>H</a:t>
                      </a:r>
                      <a:r>
                        <a:rPr lang="vi-VN" sz="1800" b="1" baseline="-25000" smtClean="0"/>
                        <a:t>5</a:t>
                      </a:r>
                      <a:r>
                        <a:rPr lang="vi-VN" sz="1800" b="1" baseline="0" smtClean="0"/>
                        <a:t>OH</a:t>
                      </a:r>
                      <a:endParaRPr lang="en-US" sz="1800" b="1"/>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vi-VN" sz="1800" b="1" smtClean="0"/>
                        <a:t>CH</a:t>
                      </a:r>
                      <a:r>
                        <a:rPr lang="vi-VN" sz="1800" b="1" baseline="-25000" smtClean="0"/>
                        <a:t>2</a:t>
                      </a:r>
                      <a:r>
                        <a:rPr lang="vi-VN" sz="1800" b="1" baseline="0" smtClean="0"/>
                        <a:t>Cl</a:t>
                      </a:r>
                      <a:r>
                        <a:rPr lang="vi-VN" sz="1800" b="1" baseline="-25000" smtClean="0"/>
                        <a:t>2</a:t>
                      </a:r>
                      <a:endParaRPr lang="en-US" sz="1800" b="1"/>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vi-VN" sz="1800" b="1" smtClean="0"/>
                        <a:t>KOH</a:t>
                      </a:r>
                      <a:endParaRPr lang="en-US" sz="1800" b="1"/>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vi-VN" sz="1800" b="1" smtClean="0"/>
                        <a:t>CaCl</a:t>
                      </a:r>
                      <a:r>
                        <a:rPr lang="vi-VN" sz="1800" b="1" baseline="-25000" smtClean="0"/>
                        <a:t>2</a:t>
                      </a:r>
                      <a:endParaRPr lang="en-US" sz="1800" b="1"/>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732319">
                <a:tc>
                  <a:txBody>
                    <a:bodyPr/>
                    <a:lstStyle/>
                    <a:p>
                      <a:r>
                        <a:rPr lang="vi-VN" sz="1800" smtClean="0"/>
                        <a:t>Nhiệt</a:t>
                      </a:r>
                      <a:r>
                        <a:rPr lang="vi-VN" sz="1800" baseline="0" smtClean="0"/>
                        <a:t> độ nóng chảy (</a:t>
                      </a:r>
                      <a:r>
                        <a:rPr lang="vi-VN" sz="1800" baseline="30000" smtClean="0"/>
                        <a:t>o</a:t>
                      </a:r>
                      <a:r>
                        <a:rPr lang="vi-VN" sz="1800" baseline="0" smtClean="0"/>
                        <a:t>C)</a:t>
                      </a:r>
                      <a:endParaRPr lang="en-US" sz="180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r>
                        <a:rPr lang="vi-VN" sz="1800" smtClean="0"/>
                        <a:t>-114,14</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-95</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406</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775</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24280">
                <a:tc>
                  <a:txBody>
                    <a:bodyPr/>
                    <a:lstStyle/>
                    <a:p>
                      <a:r>
                        <a:rPr lang="vi-VN" sz="1800" smtClean="0"/>
                        <a:t>Nhiệt</a:t>
                      </a:r>
                      <a:r>
                        <a:rPr lang="vi-VN" sz="1800" baseline="0" smtClean="0"/>
                        <a:t> độ sôi (</a:t>
                      </a:r>
                      <a:r>
                        <a:rPr lang="vi-VN" sz="1800" baseline="30000" smtClean="0"/>
                        <a:t>o</a:t>
                      </a:r>
                      <a:r>
                        <a:rPr lang="vi-VN" sz="1800" baseline="0" smtClean="0"/>
                        <a:t>C)</a:t>
                      </a:r>
                      <a:endParaRPr lang="en-US" sz="180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r>
                        <a:rPr lang="vi-VN" sz="1800" smtClean="0"/>
                        <a:t>78,3</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39,8</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1 327</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r>
                        <a:rPr lang="vi-VN" sz="1800" smtClean="0"/>
                        <a:t>1 935</a:t>
                      </a:r>
                      <a:endParaRPr lang="en-US" sz="1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sp>
        <p:nvSpPr>
          <p:cNvPr id="9" name="Rectangle 8"/>
          <p:cNvSpPr/>
          <p:nvPr/>
        </p:nvSpPr>
        <p:spPr>
          <a:xfrm>
            <a:off x="889189" y="1300793"/>
            <a:ext cx="7185589" cy="369332"/>
          </a:xfrm>
          <a:prstGeom prst="rect">
            <a:avLst/>
          </a:prstGeom>
        </p:spPr>
        <p:txBody>
          <a:bodyPr wrap="square">
            <a:spAutoFit/>
          </a:bodyPr>
          <a:lstStyle/>
          <a:p>
            <a:pPr algn="ctr"/>
            <a:r>
              <a:rPr lang="en-US" sz="1800" b="1">
                <a:solidFill>
                  <a:schemeClr val="accent1">
                    <a:lumMod val="50000"/>
                  </a:schemeClr>
                </a:solidFill>
              </a:rPr>
              <a:t>Bảng 8.1. Nhiệt độ nóng chảy, nhiệt độ sôi của một số hợp </a:t>
            </a:r>
            <a:r>
              <a:rPr lang="en-US" sz="1800" b="1" smtClean="0">
                <a:solidFill>
                  <a:schemeClr val="accent1">
                    <a:lumMod val="50000"/>
                  </a:schemeClr>
                </a:solidFill>
              </a:rPr>
              <a:t>chấ</a:t>
            </a:r>
            <a:r>
              <a:rPr lang="vi-VN" sz="1800" b="1" smtClean="0">
                <a:solidFill>
                  <a:schemeClr val="accent1">
                    <a:lumMod val="50000"/>
                  </a:schemeClr>
                </a:solidFill>
              </a:rPr>
              <a:t>t</a:t>
            </a:r>
            <a:endParaRPr lang="en-US" sz="1800" b="1">
              <a:solidFill>
                <a:schemeClr val="accent1">
                  <a:lumMod val="50000"/>
                </a:schemeClr>
              </a:solidFill>
            </a:endParaRPr>
          </a:p>
        </p:txBody>
      </p:sp>
      <p:sp>
        <p:nvSpPr>
          <p:cNvPr id="10" name="Left Bracket 9"/>
          <p:cNvSpPr/>
          <p:nvPr/>
        </p:nvSpPr>
        <p:spPr>
          <a:xfrm rot="16200000">
            <a:off x="3664860" y="2879387"/>
            <a:ext cx="340468" cy="1293779"/>
          </a:xfrm>
          <a:prstGeom prst="leftBracket">
            <a:avLst>
              <a:gd name="adj"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p:cNvSpPr/>
          <p:nvPr/>
        </p:nvSpPr>
        <p:spPr>
          <a:xfrm rot="16200000">
            <a:off x="6793924" y="2879386"/>
            <a:ext cx="340468" cy="1293779"/>
          </a:xfrm>
          <a:prstGeom prst="leftBracket">
            <a:avLst>
              <a:gd name="adj"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Curved Connector 16"/>
          <p:cNvCxnSpPr>
            <a:stCxn id="10" idx="1"/>
            <a:endCxn id="11" idx="1"/>
          </p:cNvCxnSpPr>
          <p:nvPr/>
        </p:nvCxnSpPr>
        <p:spPr>
          <a:xfrm rot="5400000" flipH="1" flipV="1">
            <a:off x="5399626" y="2131979"/>
            <a:ext cx="1" cy="3129064"/>
          </a:xfrm>
          <a:prstGeom prst="curvedConnector3">
            <a:avLst>
              <a:gd name="adj1" fmla="val -70525500000"/>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4005" y="3959158"/>
            <a:ext cx="1471242" cy="400110"/>
          </a:xfrm>
          <a:prstGeom prst="rect">
            <a:avLst/>
          </a:prstGeom>
          <a:noFill/>
        </p:spPr>
        <p:txBody>
          <a:bodyPr wrap="square" rtlCol="0">
            <a:spAutoFit/>
          </a:bodyPr>
          <a:lstStyle/>
          <a:p>
            <a:pPr algn="ctr"/>
            <a:r>
              <a:rPr lang="vi-VN" sz="2000" smtClean="0">
                <a:solidFill>
                  <a:srgbClr val="C00000"/>
                </a:solidFill>
              </a:rPr>
              <a:t>Thấp hơn</a:t>
            </a:r>
            <a:endParaRPr lang="en-US" sz="2000">
              <a:solidFill>
                <a:srgbClr val="C00000"/>
              </a:solidFill>
            </a:endParaRPr>
          </a:p>
        </p:txBody>
      </p:sp>
      <p:pic>
        <p:nvPicPr>
          <p:cNvPr id="21" name="Picture 20"/>
          <p:cNvPicPr>
            <a:picLocks noChangeAspect="1"/>
          </p:cNvPicPr>
          <p:nvPr/>
        </p:nvPicPr>
        <p:blipFill>
          <a:blip r:embed="rId3"/>
          <a:stretch>
            <a:fillRect/>
          </a:stretch>
        </p:blipFill>
        <p:spPr>
          <a:xfrm flipH="1">
            <a:off x="7411863" y="3891064"/>
            <a:ext cx="1068940" cy="1111970"/>
          </a:xfrm>
          <a:prstGeom prst="rect">
            <a:avLst/>
          </a:prstGeom>
        </p:spPr>
      </p:pic>
    </p:spTree>
    <p:extLst>
      <p:ext uri="{BB962C8B-B14F-4D97-AF65-F5344CB8AC3E}">
        <p14:creationId xmlns:p14="http://schemas.microsoft.com/office/powerpoint/2010/main" val="6302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vertical)">
                                      <p:cBhvr>
                                        <p:cTn id="11" dur="500"/>
                                        <p:tgtEl>
                                          <p:spTgt spid="9"/>
                                        </p:tgtEl>
                                      </p:cBhvr>
                                    </p:animEffect>
                                  </p:childTnLst>
                                </p:cTn>
                              </p:par>
                              <p:par>
                                <p:cTn id="12" presetID="3" presetClass="entr" presetSubtype="5"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anim calcmode="lin" valueType="num">
                                      <p:cBhvr>
                                        <p:cTn id="41" dur="500" fill="hold"/>
                                        <p:tgtEl>
                                          <p:spTgt spid="21"/>
                                        </p:tgtEl>
                                        <p:attrNameLst>
                                          <p:attrName>ppt_x</p:attrName>
                                        </p:attrNameLst>
                                      </p:cBhvr>
                                      <p:tavLst>
                                        <p:tav tm="0">
                                          <p:val>
                                            <p:strVal val="#ppt_x"/>
                                          </p:val>
                                        </p:tav>
                                        <p:tav tm="100000">
                                          <p:val>
                                            <p:strVal val="#ppt_x"/>
                                          </p:val>
                                        </p:tav>
                                      </p:tavLst>
                                    </p:anim>
                                    <p:anim calcmode="lin" valueType="num">
                                      <p:cBhvr>
                                        <p:cTn id="4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animBg="1"/>
      <p:bldP spid="11"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grpSp>
        <p:nvGrpSpPr>
          <p:cNvPr id="57" name="Group 56">
            <a:extLst>
              <a:ext uri="{FF2B5EF4-FFF2-40B4-BE49-F238E27FC236}">
                <a16:creationId xmlns:a16="http://schemas.microsoft.com/office/drawing/2014/main" id="{6C54D630-D761-AAC7-4011-60F1B11FD4FD}"/>
              </a:ext>
            </a:extLst>
          </p:cNvPr>
          <p:cNvGrpSpPr/>
          <p:nvPr/>
        </p:nvGrpSpPr>
        <p:grpSpPr>
          <a:xfrm>
            <a:off x="2691765" y="2271343"/>
            <a:ext cx="3760470" cy="1424380"/>
            <a:chOff x="3589018" y="4312665"/>
            <a:chExt cx="5013960" cy="1899174"/>
          </a:xfrm>
        </p:grpSpPr>
        <p:sp>
          <p:nvSpPr>
            <p:cNvPr id="55" name="TextBox 54">
              <a:extLst>
                <a:ext uri="{FF2B5EF4-FFF2-40B4-BE49-F238E27FC236}">
                  <a16:creationId xmlns:a16="http://schemas.microsoft.com/office/drawing/2014/main" id="{2C7189D6-21C9-63A4-CCA7-A8D9DD296C7F}"/>
                </a:ext>
              </a:extLst>
            </p:cNvPr>
            <p:cNvSpPr txBox="1"/>
            <p:nvPr/>
          </p:nvSpPr>
          <p:spPr>
            <a:xfrm>
              <a:off x="3589018" y="4312665"/>
              <a:ext cx="5013960" cy="1892826"/>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buClrTx/>
                <a:buFontTx/>
                <a:buNone/>
              </a:pPr>
              <a:r>
                <a:rPr lang="en-US" sz="8625" kern="1200">
                  <a:solidFill>
                    <a:srgbClr val="00B0F0"/>
                  </a:solidFill>
                  <a:effectLst>
                    <a:glow rad="12700">
                      <a:srgbClr val="4472C4">
                        <a:alpha val="48000"/>
                      </a:srgbClr>
                    </a:glow>
                  </a:effectLst>
                  <a:latin typeface="Montserrat Black" panose="00000A00000000000000" pitchFamily="50" charset="0"/>
                </a:rPr>
                <a:t>BÍ ẨN</a:t>
              </a:r>
              <a:endParaRPr lang="vi-VN" sz="8625" kern="1200">
                <a:solidFill>
                  <a:srgbClr val="00B0F0"/>
                </a:solidFill>
                <a:effectLst>
                  <a:glow rad="12700">
                    <a:srgbClr val="4472C4">
                      <a:alpha val="48000"/>
                    </a:srgbClr>
                  </a:glow>
                </a:effectLst>
                <a:latin typeface="Montserrat Black" panose="00000A00000000000000" pitchFamily="50" charset="0"/>
              </a:endParaRPr>
            </a:p>
          </p:txBody>
        </p:sp>
        <p:sp>
          <p:nvSpPr>
            <p:cNvPr id="56" name="TextBox 55">
              <a:extLst>
                <a:ext uri="{FF2B5EF4-FFF2-40B4-BE49-F238E27FC236}">
                  <a16:creationId xmlns:a16="http://schemas.microsoft.com/office/drawing/2014/main" id="{0A5CF5D4-C91D-FDA4-3F15-893BD84C9B1A}"/>
                </a:ext>
              </a:extLst>
            </p:cNvPr>
            <p:cNvSpPr txBox="1"/>
            <p:nvPr/>
          </p:nvSpPr>
          <p:spPr>
            <a:xfrm>
              <a:off x="3589018" y="4319013"/>
              <a:ext cx="5013960" cy="1892826"/>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buClrTx/>
                <a:buFontTx/>
                <a:buNone/>
              </a:pPr>
              <a:r>
                <a:rPr lang="en-US" sz="8625" kern="1200">
                  <a:solidFill>
                    <a:srgbClr val="00B0F0"/>
                  </a:solidFill>
                  <a:effectLst>
                    <a:glow rad="12700">
                      <a:srgbClr val="4472C4">
                        <a:alpha val="48000"/>
                      </a:srgbClr>
                    </a:glow>
                  </a:effectLst>
                  <a:latin typeface="Montserrat Black" panose="00000A00000000000000" pitchFamily="50" charset="0"/>
                </a:rPr>
                <a:t>BÍ ẨN</a:t>
              </a:r>
              <a:endParaRPr lang="vi-VN" sz="8625" kern="1200">
                <a:solidFill>
                  <a:srgbClr val="00B0F0"/>
                </a:solidFill>
                <a:effectLst>
                  <a:glow rad="12700">
                    <a:srgbClr val="4472C4">
                      <a:alpha val="48000"/>
                    </a:srgbClr>
                  </a:glow>
                </a:effectLst>
                <a:latin typeface="Montserrat Black" panose="00000A00000000000000" pitchFamily="50" charset="0"/>
              </a:endParaRPr>
            </a:p>
          </p:txBody>
        </p:sp>
      </p:grpSp>
      <p:grpSp>
        <p:nvGrpSpPr>
          <p:cNvPr id="47" name="Group 46">
            <a:extLst>
              <a:ext uri="{FF2B5EF4-FFF2-40B4-BE49-F238E27FC236}">
                <a16:creationId xmlns:a16="http://schemas.microsoft.com/office/drawing/2014/main" id="{89423F8A-565E-ABAA-B595-A77F5B8738BF}"/>
              </a:ext>
            </a:extLst>
          </p:cNvPr>
          <p:cNvGrpSpPr/>
          <p:nvPr/>
        </p:nvGrpSpPr>
        <p:grpSpPr>
          <a:xfrm>
            <a:off x="2691765" y="1681431"/>
            <a:ext cx="3760470" cy="646331"/>
            <a:chOff x="3589020" y="2368296"/>
            <a:chExt cx="5013960" cy="861775"/>
          </a:xfrm>
        </p:grpSpPr>
        <p:sp>
          <p:nvSpPr>
            <p:cNvPr id="46" name="TextBox 45">
              <a:extLst>
                <a:ext uri="{FF2B5EF4-FFF2-40B4-BE49-F238E27FC236}">
                  <a16:creationId xmlns:a16="http://schemas.microsoft.com/office/drawing/2014/main" id="{5710D413-78CE-30E1-867F-EE139232246A}"/>
                </a:ext>
              </a:extLst>
            </p:cNvPr>
            <p:cNvSpPr txBox="1"/>
            <p:nvPr/>
          </p:nvSpPr>
          <p:spPr>
            <a:xfrm>
              <a:off x="3589020" y="2368296"/>
              <a:ext cx="5013960" cy="861775"/>
            </a:xfrm>
            <a:prstGeom prst="rect">
              <a:avLst/>
            </a:prstGeom>
            <a:noFill/>
          </p:spPr>
          <p:txBody>
            <a:bodyPr wrap="square" rtlCol="0">
              <a:spAutoFit/>
              <a:scene3d>
                <a:camera prst="obliqueBottomRight"/>
                <a:lightRig rig="soft" dir="t"/>
              </a:scene3d>
              <a:sp3d extrusionH="336550" contourW="76200" prstMaterial="plastic">
                <a:bevelT w="88900" h="12700"/>
                <a:extrusionClr>
                  <a:srgbClr val="C00000"/>
                </a:extrusionClr>
                <a:contourClr>
                  <a:schemeClr val="bg1"/>
                </a:contourClr>
              </a:sp3d>
            </a:bodyPr>
            <a:lstStyle/>
            <a:p>
              <a:pPr algn="ctr">
                <a:buClrTx/>
                <a:buFontTx/>
                <a:buNone/>
              </a:pPr>
              <a:r>
                <a:rPr lang="en-US" sz="3600" kern="1200">
                  <a:solidFill>
                    <a:srgbClr val="FFC000"/>
                  </a:solidFill>
                  <a:latin typeface="Montserrat Black" panose="00000A00000000000000" pitchFamily="50" charset="0"/>
                </a:rPr>
                <a:t>MẢNH GHÉP </a:t>
              </a:r>
              <a:endParaRPr lang="vi-VN" sz="3600" kern="1200">
                <a:solidFill>
                  <a:srgbClr val="FFC000"/>
                </a:solidFill>
                <a:latin typeface="Montserrat Black" panose="00000A00000000000000" pitchFamily="50" charset="0"/>
              </a:endParaRPr>
            </a:p>
          </p:txBody>
        </p:sp>
        <p:sp>
          <p:nvSpPr>
            <p:cNvPr id="45" name="TextBox 44">
              <a:extLst>
                <a:ext uri="{FF2B5EF4-FFF2-40B4-BE49-F238E27FC236}">
                  <a16:creationId xmlns:a16="http://schemas.microsoft.com/office/drawing/2014/main" id="{67788817-7D07-26AE-8D49-186B9E22E1D1}"/>
                </a:ext>
              </a:extLst>
            </p:cNvPr>
            <p:cNvSpPr txBox="1"/>
            <p:nvPr/>
          </p:nvSpPr>
          <p:spPr>
            <a:xfrm>
              <a:off x="3589020" y="2368296"/>
              <a:ext cx="5013960" cy="861775"/>
            </a:xfrm>
            <a:prstGeom prst="rect">
              <a:avLst/>
            </a:prstGeom>
            <a:noFill/>
            <a:effectLst/>
          </p:spPr>
          <p:txBody>
            <a:bodyPr wrap="square" rtlCol="0">
              <a:spAutoFit/>
              <a:scene3d>
                <a:camera prst="obliqueBottomRight"/>
                <a:lightRig rig="soft" dir="t"/>
              </a:scene3d>
              <a:sp3d extrusionH="336550" prstMaterial="plastic">
                <a:bevelT w="88900" h="12700"/>
                <a:extrusionClr>
                  <a:srgbClr val="C00000"/>
                </a:extrusionClr>
                <a:contourClr>
                  <a:schemeClr val="bg1"/>
                </a:contourClr>
              </a:sp3d>
            </a:bodyPr>
            <a:lstStyle/>
            <a:p>
              <a:pPr algn="ctr">
                <a:buClrTx/>
                <a:buFontTx/>
                <a:buNone/>
              </a:pPr>
              <a:r>
                <a:rPr lang="en-US" sz="3600" kern="1200">
                  <a:solidFill>
                    <a:srgbClr val="FFC000"/>
                  </a:solidFill>
                  <a:latin typeface="Montserrat Black" panose="00000A00000000000000" pitchFamily="50" charset="0"/>
                </a:rPr>
                <a:t>MẢNH GHÉP </a:t>
              </a:r>
              <a:endParaRPr lang="vi-VN" sz="3600" kern="1200">
                <a:solidFill>
                  <a:srgbClr val="FFC000"/>
                </a:solidFill>
                <a:latin typeface="Montserrat Black" panose="00000A00000000000000" pitchFamily="50" charset="0"/>
              </a:endParaRPr>
            </a:p>
          </p:txBody>
        </p:sp>
      </p:grpSp>
      <p:pic>
        <p:nvPicPr>
          <p:cNvPr id="5" name="Picture 4" descr="Icon&#10;&#10;Description automatically generated">
            <a:extLst>
              <a:ext uri="{FF2B5EF4-FFF2-40B4-BE49-F238E27FC236}">
                <a16:creationId xmlns:a16="http://schemas.microsoft.com/office/drawing/2014/main" id="{7C0F9B18-3EEC-899F-5C47-F1710ED64137}"/>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6465178" y="-398096"/>
            <a:ext cx="1217330" cy="1217330"/>
          </a:xfrm>
          <a:prstGeom prst="rect">
            <a:avLst/>
          </a:prstGeom>
        </p:spPr>
      </p:pic>
      <p:pic>
        <p:nvPicPr>
          <p:cNvPr id="7" name="Picture 6" descr="Logo&#10;&#10;Description automatically generated">
            <a:extLst>
              <a:ext uri="{FF2B5EF4-FFF2-40B4-BE49-F238E27FC236}">
                <a16:creationId xmlns:a16="http://schemas.microsoft.com/office/drawing/2014/main" id="{84FCEF14-BDF0-BFD9-A29E-8663868F4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0041">
            <a:off x="1098618" y="490823"/>
            <a:ext cx="1187519" cy="1187519"/>
          </a:xfrm>
          <a:prstGeom prst="rect">
            <a:avLst/>
          </a:prstGeom>
        </p:spPr>
      </p:pic>
      <p:pic>
        <p:nvPicPr>
          <p:cNvPr id="9" name="Picture 8" descr="Logo, icon&#10;&#10;Description automatically generated">
            <a:extLst>
              <a:ext uri="{FF2B5EF4-FFF2-40B4-BE49-F238E27FC236}">
                <a16:creationId xmlns:a16="http://schemas.microsoft.com/office/drawing/2014/main"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330083" y="3845179"/>
            <a:ext cx="2069240" cy="2069240"/>
          </a:xfrm>
          <a:prstGeom prst="rect">
            <a:avLst/>
          </a:prstGeom>
        </p:spPr>
      </p:pic>
      <p:pic>
        <p:nvPicPr>
          <p:cNvPr id="13" name="Picture 12" descr="Logo&#10;&#10;Description automatically generated">
            <a:extLst>
              <a:ext uri="{FF2B5EF4-FFF2-40B4-BE49-F238E27FC236}">
                <a16:creationId xmlns:a16="http://schemas.microsoft.com/office/drawing/2014/main"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7240838" y="4155289"/>
            <a:ext cx="1486075" cy="1486075"/>
          </a:xfrm>
          <a:prstGeom prst="rect">
            <a:avLst/>
          </a:prstGeom>
        </p:spPr>
      </p:pic>
    </p:spTree>
    <p:extLst>
      <p:ext uri="{BB962C8B-B14F-4D97-AF65-F5344CB8AC3E}">
        <p14:creationId xmlns:p14="http://schemas.microsoft.com/office/powerpoint/2010/main" val="4033827366"/>
      </p:ext>
    </p:extLst>
  </p:cSld>
  <p:clrMapOvr>
    <a:masterClrMapping/>
  </p:clrMapOvr>
  <p:transition spd="med">
    <p:plu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500"/>
                                      </p:stCondLst>
                                      <p:childTnLst>
                                        <p:animScale p14:bounceEnd="99000">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500"/>
                                      </p:stCondLst>
                                      <p:childTnLst>
                                        <p:animScale>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5748" y="150598"/>
            <a:ext cx="8150291" cy="958660"/>
            <a:chOff x="380867" y="267331"/>
            <a:chExt cx="8150291" cy="958660"/>
          </a:xfrm>
        </p:grpSpPr>
        <p:sp>
          <p:nvSpPr>
            <p:cNvPr id="3" name="Rectangle 2"/>
            <p:cNvSpPr/>
            <p:nvPr/>
          </p:nvSpPr>
          <p:spPr>
            <a:xfrm>
              <a:off x="1031132" y="267331"/>
              <a:ext cx="7500026" cy="958660"/>
            </a:xfrm>
            <a:prstGeom prst="rect">
              <a:avLst/>
            </a:prstGeom>
          </p:spPr>
          <p:txBody>
            <a:bodyPr wrap="square">
              <a:spAutoFit/>
            </a:bodyPr>
            <a:lstStyle/>
            <a:p>
              <a:pPr algn="just">
                <a:lnSpc>
                  <a:spcPct val="150000"/>
                </a:lnSpc>
              </a:pPr>
              <a:r>
                <a:rPr lang="fr-FR" sz="2000" i="1">
                  <a:solidFill>
                    <a:srgbClr val="002060"/>
                  </a:solidFill>
                </a:rPr>
                <a:t>Quan sát bảng 8.2 nhận xét về tính tan của các hợp chất hữu cơ trong dung môi nước và một số dung môi hữu </a:t>
              </a:r>
              <a:r>
                <a:rPr lang="fr-FR" sz="2000" i="1" smtClean="0">
                  <a:solidFill>
                    <a:srgbClr val="002060"/>
                  </a:solidFill>
                </a:rPr>
                <a:t>cơ</a:t>
              </a:r>
              <a:r>
                <a:rPr lang="vi-VN" sz="2000" i="1" smtClean="0">
                  <a:solidFill>
                    <a:srgbClr val="002060"/>
                  </a:solidFill>
                </a:rPr>
                <a:t>.</a:t>
              </a:r>
              <a:endParaRPr lang="en-US" sz="2000">
                <a:solidFill>
                  <a:srgbClr val="002060"/>
                </a:solidFill>
              </a:endParaRPr>
            </a:p>
          </p:txBody>
        </p:sp>
        <p:pic>
          <p:nvPicPr>
            <p:cNvPr id="4" name="Picture 3"/>
            <p:cNvPicPr>
              <a:picLocks noChangeAspect="1"/>
            </p:cNvPicPr>
            <p:nvPr/>
          </p:nvPicPr>
          <p:blipFill>
            <a:blip r:embed="rId2"/>
            <a:stretch>
              <a:fillRect/>
            </a:stretch>
          </p:blipFill>
          <p:spPr>
            <a:xfrm>
              <a:off x="380867" y="291727"/>
              <a:ext cx="650265" cy="909867"/>
            </a:xfrm>
            <a:prstGeom prst="rect">
              <a:avLst/>
            </a:prstGeom>
          </p:spPr>
        </p:pic>
      </p:grpSp>
      <p:sp>
        <p:nvSpPr>
          <p:cNvPr id="9" name="Rectangle 8"/>
          <p:cNvSpPr/>
          <p:nvPr/>
        </p:nvSpPr>
        <p:spPr>
          <a:xfrm>
            <a:off x="445748" y="1261883"/>
            <a:ext cx="6225137" cy="369332"/>
          </a:xfrm>
          <a:prstGeom prst="rect">
            <a:avLst/>
          </a:prstGeom>
        </p:spPr>
        <p:txBody>
          <a:bodyPr wrap="square">
            <a:spAutoFit/>
          </a:bodyPr>
          <a:lstStyle/>
          <a:p>
            <a:pPr algn="ctr"/>
            <a:r>
              <a:rPr lang="en-US" sz="1800" b="1">
                <a:solidFill>
                  <a:schemeClr val="accent1">
                    <a:lumMod val="50000"/>
                  </a:schemeClr>
                </a:solidFill>
              </a:rPr>
              <a:t>Bảng </a:t>
            </a:r>
            <a:r>
              <a:rPr lang="en-US" sz="1800" b="1" smtClean="0">
                <a:solidFill>
                  <a:schemeClr val="accent1">
                    <a:lumMod val="50000"/>
                  </a:schemeClr>
                </a:solidFill>
              </a:rPr>
              <a:t>8.</a:t>
            </a:r>
            <a:r>
              <a:rPr lang="vi-VN" sz="1800" b="1" smtClean="0">
                <a:solidFill>
                  <a:schemeClr val="accent1">
                    <a:lumMod val="50000"/>
                  </a:schemeClr>
                </a:solidFill>
              </a:rPr>
              <a:t>2</a:t>
            </a:r>
            <a:r>
              <a:rPr lang="en-US" sz="1800" b="1" smtClean="0">
                <a:solidFill>
                  <a:schemeClr val="accent1">
                    <a:lumMod val="50000"/>
                  </a:schemeClr>
                </a:solidFill>
              </a:rPr>
              <a:t>. </a:t>
            </a:r>
            <a:r>
              <a:rPr lang="vi-VN" sz="1800" b="1" smtClean="0">
                <a:solidFill>
                  <a:schemeClr val="accent1">
                    <a:lumMod val="50000"/>
                  </a:schemeClr>
                </a:solidFill>
              </a:rPr>
              <a:t>Tính tan của một số hợp chất hữu cơ</a:t>
            </a:r>
            <a:endParaRPr lang="en-US" sz="1800" b="1">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48" y="1765747"/>
            <a:ext cx="6225137" cy="3063641"/>
          </a:xfrm>
          <a:prstGeom prst="rect">
            <a:avLst/>
          </a:prstGeom>
        </p:spPr>
      </p:pic>
      <p:pic>
        <p:nvPicPr>
          <p:cNvPr id="6" name="Picture 5"/>
          <p:cNvPicPr>
            <a:picLocks noChangeAspect="1"/>
          </p:cNvPicPr>
          <p:nvPr/>
        </p:nvPicPr>
        <p:blipFill>
          <a:blip r:embed="rId4"/>
          <a:stretch>
            <a:fillRect/>
          </a:stretch>
        </p:blipFill>
        <p:spPr>
          <a:xfrm>
            <a:off x="0" y="4411673"/>
            <a:ext cx="605241" cy="731827"/>
          </a:xfrm>
          <a:prstGeom prst="rect">
            <a:avLst/>
          </a:prstGeom>
        </p:spPr>
      </p:pic>
      <p:sp>
        <p:nvSpPr>
          <p:cNvPr id="13" name="Rectangle 12"/>
          <p:cNvSpPr/>
          <p:nvPr/>
        </p:nvSpPr>
        <p:spPr>
          <a:xfrm>
            <a:off x="6777428" y="1775474"/>
            <a:ext cx="2240111" cy="927031"/>
          </a:xfrm>
          <a:prstGeom prst="rect">
            <a:avLst/>
          </a:prstGeom>
          <a:solidFill>
            <a:schemeClr val="accent4">
              <a:lumMod val="60000"/>
              <a:lumOff val="4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Ít tan hoặc không tan trong nước</a:t>
            </a:r>
            <a:endParaRPr lang="en-US" sz="200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6777427" y="3884467"/>
            <a:ext cx="2240111" cy="927031"/>
          </a:xfrm>
          <a:prstGeom prst="rect">
            <a:avLst/>
          </a:prstGeom>
          <a:solidFill>
            <a:schemeClr val="accent4">
              <a:lumMod val="60000"/>
              <a:lumOff val="4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Tan nhiều trong dung môi hữu cơ</a:t>
            </a:r>
            <a:endParaRPr lang="en-US" sz="20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58172">
            <a:off x="6800677" y="2757978"/>
            <a:ext cx="631911" cy="535018"/>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41828" flipV="1">
            <a:off x="6800677" y="3223087"/>
            <a:ext cx="631911" cy="535018"/>
          </a:xfrm>
          <a:prstGeom prst="rect">
            <a:avLst/>
          </a:prstGeom>
        </p:spPr>
      </p:pic>
    </p:spTree>
    <p:extLst>
      <p:ext uri="{BB962C8B-B14F-4D97-AF65-F5344CB8AC3E}">
        <p14:creationId xmlns:p14="http://schemas.microsoft.com/office/powerpoint/2010/main" val="18306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29906" y="298112"/>
            <a:ext cx="5319089" cy="557921"/>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Xét phản ứng tách nước của butan-2-ol:</a:t>
            </a:r>
            <a:endParaRPr lang="en-US" sz="2000" b="1">
              <a:solidFill>
                <a:srgbClr val="0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8370337" y="145126"/>
            <a:ext cx="673607" cy="863891"/>
          </a:xfrm>
          <a:prstGeom prst="rect">
            <a:avLst/>
          </a:prstGeom>
        </p:spPr>
      </p:pic>
      <p:grpSp>
        <p:nvGrpSpPr>
          <p:cNvPr id="23" name="Google Shape;1173;p42"/>
          <p:cNvGrpSpPr/>
          <p:nvPr/>
        </p:nvGrpSpPr>
        <p:grpSpPr>
          <a:xfrm rot="-3271658" flipH="1">
            <a:off x="-9806" y="4572453"/>
            <a:ext cx="637904" cy="552654"/>
            <a:chOff x="607750" y="239800"/>
            <a:chExt cx="6043675" cy="5236000"/>
          </a:xfrm>
        </p:grpSpPr>
        <p:sp>
          <p:nvSpPr>
            <p:cNvPr id="2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p:cNvPicPr>
            <a:picLocks noChangeAspect="1"/>
          </p:cNvPicPr>
          <p:nvPr/>
        </p:nvPicPr>
        <p:blipFill>
          <a:blip r:embed="rId3"/>
          <a:stretch>
            <a:fillRect/>
          </a:stretch>
        </p:blipFill>
        <p:spPr>
          <a:xfrm>
            <a:off x="566781" y="1064529"/>
            <a:ext cx="7803556" cy="1694835"/>
          </a:xfrm>
          <a:prstGeom prst="rect">
            <a:avLst/>
          </a:prstGeom>
        </p:spPr>
      </p:pic>
      <p:grpSp>
        <p:nvGrpSpPr>
          <p:cNvPr id="34" name="Group 33"/>
          <p:cNvGrpSpPr/>
          <p:nvPr/>
        </p:nvGrpSpPr>
        <p:grpSpPr>
          <a:xfrm>
            <a:off x="403611" y="2600365"/>
            <a:ext cx="4132366" cy="1985499"/>
            <a:chOff x="429906" y="2443174"/>
            <a:chExt cx="4132366" cy="1985499"/>
          </a:xfrm>
        </p:grpSpPr>
        <p:sp>
          <p:nvSpPr>
            <p:cNvPr id="18" name="Rectangle 17"/>
            <p:cNvSpPr/>
            <p:nvPr/>
          </p:nvSpPr>
          <p:spPr>
            <a:xfrm>
              <a:off x="429906" y="2951345"/>
              <a:ext cx="4132366" cy="1477328"/>
            </a:xfrm>
            <a:prstGeom prst="rect">
              <a:avLst/>
            </a:prstGeom>
          </p:spPr>
          <p:txBody>
            <a:bodyPr wrap="square">
              <a:spAutoFit/>
            </a:bodyPr>
            <a:lstStyle/>
            <a:p>
              <a:pPr algn="just">
                <a:lnSpc>
                  <a:spcPct val="150000"/>
                </a:lnSpc>
              </a:pPr>
              <a:r>
                <a:rPr lang="vi-VN" sz="2000" i="1">
                  <a:solidFill>
                    <a:srgbClr val="002060"/>
                  </a:solidFill>
                </a:rPr>
                <a:t>Nhận xét đặc điểm cấu tạo của hai sản phẩm tạo thành trong phản ứng tách nước của butan - 2 - </a:t>
              </a:r>
              <a:r>
                <a:rPr lang="vi-VN" sz="2000" i="1" smtClean="0">
                  <a:solidFill>
                    <a:srgbClr val="002060"/>
                  </a:solidFill>
                </a:rPr>
                <a:t>ol.</a:t>
              </a:r>
              <a:endParaRPr lang="en-US" sz="2000" i="1">
                <a:solidFill>
                  <a:srgbClr val="002060"/>
                </a:solidFill>
              </a:endParaRPr>
            </a:p>
          </p:txBody>
        </p:sp>
        <p:pic>
          <p:nvPicPr>
            <p:cNvPr id="19" name="Picture 18"/>
            <p:cNvPicPr>
              <a:picLocks noChangeAspect="1"/>
            </p:cNvPicPr>
            <p:nvPr/>
          </p:nvPicPr>
          <p:blipFill>
            <a:blip r:embed="rId4"/>
            <a:stretch>
              <a:fillRect/>
            </a:stretch>
          </p:blipFill>
          <p:spPr>
            <a:xfrm>
              <a:off x="2046182" y="2443174"/>
              <a:ext cx="899814" cy="484379"/>
            </a:xfrm>
            <a:prstGeom prst="rect">
              <a:avLst/>
            </a:prstGeom>
          </p:spPr>
        </p:pic>
      </p:grpSp>
      <p:sp>
        <p:nvSpPr>
          <p:cNvPr id="35" name="Rounded Rectangle 34"/>
          <p:cNvSpPr/>
          <p:nvPr/>
        </p:nvSpPr>
        <p:spPr>
          <a:xfrm>
            <a:off x="4885527" y="2967860"/>
            <a:ext cx="3821613" cy="196401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S</a:t>
            </a:r>
            <a:r>
              <a:rPr lang="fr-FR" sz="2000" smtClean="0">
                <a:solidFill>
                  <a:srgbClr val="000000"/>
                </a:solidFill>
                <a:latin typeface="Arial" panose="020B0604020202020204" pitchFamily="34" charset="0"/>
                <a:cs typeface="Arial" panose="020B0604020202020204" pitchFamily="34" charset="0"/>
              </a:rPr>
              <a:t>ản </a:t>
            </a:r>
            <a:r>
              <a:rPr lang="fr-FR" sz="2000">
                <a:solidFill>
                  <a:srgbClr val="000000"/>
                </a:solidFill>
                <a:latin typeface="Arial" panose="020B0604020202020204" pitchFamily="34" charset="0"/>
                <a:cs typeface="Arial" panose="020B0604020202020204" pitchFamily="34" charset="0"/>
              </a:rPr>
              <a:t>phẩm tạo thành có số lượng nguyên tử C, H như nhau, nhưng đặc điểm liên kết (vị trí liên kết đôi) khác </a:t>
            </a:r>
            <a:r>
              <a:rPr lang="fr-FR" sz="2000" smtClean="0">
                <a:solidFill>
                  <a:srgbClr val="000000"/>
                </a:solidFill>
                <a:latin typeface="Arial" panose="020B0604020202020204" pitchFamily="34" charset="0"/>
                <a:cs typeface="Arial" panose="020B0604020202020204" pitchFamily="34" charset="0"/>
              </a:rPr>
              <a:t>nhau</a:t>
            </a:r>
            <a:r>
              <a:rPr lang="vi-VN" sz="2000" smtClean="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sp>
        <p:nvSpPr>
          <p:cNvPr id="37" name="Explosion 1 36"/>
          <p:cNvSpPr/>
          <p:nvPr/>
        </p:nvSpPr>
        <p:spPr>
          <a:xfrm>
            <a:off x="6782428" y="924128"/>
            <a:ext cx="554477" cy="634956"/>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1 37"/>
          <p:cNvSpPr/>
          <p:nvPr/>
        </p:nvSpPr>
        <p:spPr>
          <a:xfrm>
            <a:off x="6098249" y="2013357"/>
            <a:ext cx="554477" cy="634956"/>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30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anim calcmode="lin" valueType="num">
                                      <p:cBhvr>
                                        <p:cTn id="17" dur="500" fill="hold"/>
                                        <p:tgtEl>
                                          <p:spTgt spid="34"/>
                                        </p:tgtEl>
                                        <p:attrNameLst>
                                          <p:attrName>ppt_x</p:attrName>
                                        </p:attrNameLst>
                                      </p:cBhvr>
                                      <p:tavLst>
                                        <p:tav tm="0">
                                          <p:val>
                                            <p:strVal val="#ppt_x"/>
                                          </p:val>
                                        </p:tav>
                                        <p:tav tm="100000">
                                          <p:val>
                                            <p:strVal val="#ppt_x"/>
                                          </p:val>
                                        </p:tav>
                                      </p:tavLst>
                                    </p:anim>
                                    <p:anim calcmode="lin" valueType="num">
                                      <p:cBhvr>
                                        <p:cTn id="1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54"/>
          <p:cNvSpPr txBox="1">
            <a:spLocks noGrp="1"/>
          </p:cNvSpPr>
          <p:nvPr>
            <p:ph type="title"/>
          </p:nvPr>
        </p:nvSpPr>
        <p:spPr>
          <a:xfrm>
            <a:off x="713225" y="333325"/>
            <a:ext cx="77175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400" smtClean="0">
                <a:solidFill>
                  <a:srgbClr val="C00000"/>
                </a:solidFill>
                <a:latin typeface="Arial" panose="020B0604020202020204" pitchFamily="34" charset="0"/>
                <a:cs typeface="Arial" panose="020B0604020202020204" pitchFamily="34" charset="0"/>
              </a:rPr>
              <a:t>KẾT LUẬN: </a:t>
            </a:r>
            <a:r>
              <a:rPr lang="vi-VN" sz="2200" smtClean="0">
                <a:solidFill>
                  <a:srgbClr val="C00000"/>
                </a:solidFill>
                <a:latin typeface="Arial" panose="020B0604020202020204" pitchFamily="34" charset="0"/>
                <a:cs typeface="Arial" panose="020B0604020202020204" pitchFamily="34" charset="0"/>
              </a:rPr>
              <a:t>Đặc điểm chung của các hợp chất hữu cơ</a:t>
            </a:r>
            <a:endParaRPr sz="2200">
              <a:solidFill>
                <a:srgbClr val="C00000"/>
              </a:solidFill>
              <a:latin typeface="Arial" panose="020B0604020202020204" pitchFamily="34" charset="0"/>
              <a:cs typeface="Arial" panose="020B0604020202020204" pitchFamily="34" charset="0"/>
            </a:endParaRPr>
          </a:p>
        </p:txBody>
      </p:sp>
      <p:sp>
        <p:nvSpPr>
          <p:cNvPr id="1818" name="Google Shape;1818;p54"/>
          <p:cNvSpPr/>
          <p:nvPr/>
        </p:nvSpPr>
        <p:spPr>
          <a:xfrm>
            <a:off x="1068710" y="1122605"/>
            <a:ext cx="2186288" cy="396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algn="ctr"/>
            <a:r>
              <a:rPr lang="vi-VN" sz="1800" b="1" smtClean="0">
                <a:latin typeface="Arial" panose="020B0604020202020204" pitchFamily="34" charset="0"/>
                <a:ea typeface="Fredoka"/>
                <a:cs typeface="Arial" panose="020B0604020202020204" pitchFamily="34" charset="0"/>
                <a:sym typeface="Fredoka"/>
              </a:rPr>
              <a:t>Đặc điểm liên kết</a:t>
            </a:r>
            <a:endParaRPr sz="1800" b="1">
              <a:latin typeface="Arial" panose="020B0604020202020204" pitchFamily="34" charset="0"/>
              <a:ea typeface="Fredoka"/>
              <a:cs typeface="Arial" panose="020B0604020202020204" pitchFamily="34" charset="0"/>
              <a:sym typeface="Fredoka"/>
            </a:endParaRPr>
          </a:p>
        </p:txBody>
      </p:sp>
      <p:sp>
        <p:nvSpPr>
          <p:cNvPr id="1820" name="Google Shape;1820;p54"/>
          <p:cNvSpPr/>
          <p:nvPr/>
        </p:nvSpPr>
        <p:spPr>
          <a:xfrm>
            <a:off x="1053022" y="4109629"/>
            <a:ext cx="2201975"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algn="ctr"/>
            <a:r>
              <a:rPr lang="vi-VN" sz="1800" b="1" smtClean="0">
                <a:latin typeface="Arial" panose="020B0604020202020204" pitchFamily="34" charset="0"/>
                <a:ea typeface="Fredoka"/>
                <a:cs typeface="Arial" panose="020B0604020202020204" pitchFamily="34" charset="0"/>
                <a:sym typeface="Fredoka"/>
              </a:rPr>
              <a:t>Tính chất hóa học</a:t>
            </a:r>
            <a:endParaRPr sz="1800" b="1">
              <a:latin typeface="Arial" panose="020B0604020202020204" pitchFamily="34" charset="0"/>
              <a:ea typeface="Fredoka"/>
              <a:cs typeface="Arial" panose="020B0604020202020204" pitchFamily="34" charset="0"/>
              <a:sym typeface="Fredoka"/>
            </a:endParaRPr>
          </a:p>
        </p:txBody>
      </p:sp>
      <p:sp>
        <p:nvSpPr>
          <p:cNvPr id="1822" name="Google Shape;1822;p54"/>
          <p:cNvSpPr/>
          <p:nvPr/>
        </p:nvSpPr>
        <p:spPr>
          <a:xfrm>
            <a:off x="1089988" y="2417817"/>
            <a:ext cx="216501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algn="ctr"/>
            <a:r>
              <a:rPr lang="vi-VN" sz="1800" b="1" smtClean="0">
                <a:latin typeface="Arial" panose="020B0604020202020204" pitchFamily="34" charset="0"/>
                <a:ea typeface="Fredoka"/>
                <a:cs typeface="Arial" panose="020B0604020202020204" pitchFamily="34" charset="0"/>
                <a:sym typeface="Fredoka"/>
              </a:rPr>
              <a:t>Tính chất vật lí</a:t>
            </a:r>
            <a:endParaRPr sz="1800" b="1">
              <a:latin typeface="Arial" panose="020B0604020202020204" pitchFamily="34" charset="0"/>
              <a:ea typeface="Fredoka"/>
              <a:cs typeface="Arial" panose="020B0604020202020204" pitchFamily="34" charset="0"/>
              <a:sym typeface="Fredoka"/>
            </a:endParaRPr>
          </a:p>
        </p:txBody>
      </p:sp>
      <p:sp>
        <p:nvSpPr>
          <p:cNvPr id="1823" name="Google Shape;1823;p54"/>
          <p:cNvSpPr txBox="1"/>
          <p:nvPr/>
        </p:nvSpPr>
        <p:spPr>
          <a:xfrm>
            <a:off x="3480298" y="1922172"/>
            <a:ext cx="5294051" cy="1233923"/>
          </a:xfrm>
          <a:prstGeom prst="rect">
            <a:avLst/>
          </a:prstGeom>
          <a:solidFill>
            <a:srgbClr val="EDBBC7">
              <a:alpha val="25099"/>
            </a:srgbClr>
          </a:solidFill>
          <a:ln>
            <a:noFill/>
          </a:ln>
        </p:spPr>
        <p:txBody>
          <a:bodyPr spcFirstLastPara="1" wrap="square" lIns="91425" tIns="91425" rIns="91425" bIns="91425" anchor="ctr" anchorCtr="0">
            <a:noAutofit/>
          </a:bodyPr>
          <a:lstStyle/>
          <a:p>
            <a:pPr algn="just">
              <a:lnSpc>
                <a:spcPct val="150000"/>
              </a:lnSpc>
            </a:pPr>
            <a:r>
              <a:rPr lang="vi-VN" sz="1800"/>
              <a:t>T</a:t>
            </a:r>
            <a:r>
              <a:rPr lang="fr-FR" sz="1800" smtClean="0"/>
              <a:t>hường </a:t>
            </a:r>
            <a:r>
              <a:rPr lang="fr-FR" sz="1800"/>
              <a:t>có nhiệt độ nóng chảy và nhiệt độ sôi thấp, không tan hoặc ít tan trong nước, tan nhiều trong dung môi hữu cơ.</a:t>
            </a:r>
            <a:endParaRPr sz="1800">
              <a:solidFill>
                <a:srgbClr val="5A4339"/>
              </a:solidFill>
              <a:latin typeface="Arial" panose="020B0604020202020204" pitchFamily="34" charset="0"/>
              <a:ea typeface="Barlow Medium"/>
              <a:cs typeface="Arial" panose="020B0604020202020204" pitchFamily="34" charset="0"/>
              <a:sym typeface="Barlow Medium"/>
            </a:endParaRPr>
          </a:p>
        </p:txBody>
      </p:sp>
      <p:sp>
        <p:nvSpPr>
          <p:cNvPr id="29" name="Google Shape;1823;p54"/>
          <p:cNvSpPr txBox="1"/>
          <p:nvPr/>
        </p:nvSpPr>
        <p:spPr>
          <a:xfrm>
            <a:off x="3480298" y="1122605"/>
            <a:ext cx="5294050" cy="396709"/>
          </a:xfrm>
          <a:prstGeom prst="rect">
            <a:avLst/>
          </a:prstGeom>
          <a:solidFill>
            <a:schemeClr val="bg2">
              <a:alpha val="25099"/>
            </a:schemeClr>
          </a:solidFill>
          <a:ln>
            <a:noFill/>
          </a:ln>
        </p:spPr>
        <p:txBody>
          <a:bodyPr spcFirstLastPara="1" wrap="square" lIns="91425" tIns="91425" rIns="91425" bIns="91425" anchor="ctr" anchorCtr="0">
            <a:noAutofit/>
          </a:bodyPr>
          <a:lstStyle/>
          <a:p>
            <a:r>
              <a:rPr lang="fr-FR" sz="1800"/>
              <a:t>thường là liên kết cộng hoá trị.</a:t>
            </a:r>
            <a:endParaRPr lang="en-US" sz="1800"/>
          </a:p>
        </p:txBody>
      </p:sp>
      <p:pic>
        <p:nvPicPr>
          <p:cNvPr id="25" name="Picture 24"/>
          <p:cNvPicPr>
            <a:picLocks noChangeAspect="1"/>
          </p:cNvPicPr>
          <p:nvPr/>
        </p:nvPicPr>
        <p:blipFill>
          <a:blip r:embed="rId3"/>
          <a:stretch>
            <a:fillRect/>
          </a:stretch>
        </p:blipFill>
        <p:spPr>
          <a:xfrm>
            <a:off x="800867" y="1284052"/>
            <a:ext cx="267843" cy="1466402"/>
          </a:xfrm>
          <a:prstGeom prst="rect">
            <a:avLst/>
          </a:prstGeom>
        </p:spPr>
      </p:pic>
      <p:cxnSp>
        <p:nvCxnSpPr>
          <p:cNvPr id="32" name="Curved Connector 31"/>
          <p:cNvCxnSpPr>
            <a:endCxn id="1822" idx="1"/>
          </p:cNvCxnSpPr>
          <p:nvPr/>
        </p:nvCxnSpPr>
        <p:spPr>
          <a:xfrm flipV="1">
            <a:off x="814295" y="2616117"/>
            <a:ext cx="275693" cy="134338"/>
          </a:xfrm>
          <a:prstGeom prst="curvedConnector3">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36" name="Google Shape;1836;p54"/>
          <p:cNvSpPr/>
          <p:nvPr/>
        </p:nvSpPr>
        <p:spPr>
          <a:xfrm rot="-5400000">
            <a:off x="-1063202" y="2616930"/>
            <a:ext cx="3385249"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ctr"/>
            <a:r>
              <a:rPr lang="vi-VN" sz="1800" b="1" smtClean="0">
                <a:latin typeface="Arial" panose="020B0604020202020204" pitchFamily="34" charset="0"/>
                <a:ea typeface="Fredoka"/>
                <a:cs typeface="Arial" panose="020B0604020202020204" pitchFamily="34" charset="0"/>
                <a:sym typeface="Fredoka"/>
              </a:rPr>
              <a:t>Đặc điểm chung </a:t>
            </a:r>
            <a:endParaRPr sz="1800" b="1">
              <a:latin typeface="Arial" panose="020B0604020202020204" pitchFamily="34" charset="0"/>
              <a:ea typeface="Fredoka"/>
              <a:cs typeface="Arial" panose="020B0604020202020204" pitchFamily="34" charset="0"/>
              <a:sym typeface="Fredoka"/>
            </a:endParaRPr>
          </a:p>
        </p:txBody>
      </p:sp>
      <p:sp>
        <p:nvSpPr>
          <p:cNvPr id="60" name="Google Shape;1823;p54"/>
          <p:cNvSpPr txBox="1"/>
          <p:nvPr/>
        </p:nvSpPr>
        <p:spPr>
          <a:xfrm>
            <a:off x="3480298" y="3360599"/>
            <a:ext cx="5294051" cy="1639418"/>
          </a:xfrm>
          <a:prstGeom prst="rect">
            <a:avLst/>
          </a:prstGeom>
          <a:solidFill>
            <a:schemeClr val="accent4">
              <a:alpha val="25099"/>
            </a:schemeClr>
          </a:solidFill>
          <a:ln>
            <a:noFill/>
          </a:ln>
        </p:spPr>
        <p:txBody>
          <a:bodyPr spcFirstLastPara="1" wrap="square" lIns="91425" tIns="91425" rIns="91425" bIns="91425" anchor="ctr" anchorCtr="0">
            <a:noAutofit/>
          </a:bodyPr>
          <a:lstStyle/>
          <a:p>
            <a:pPr algn="just">
              <a:lnSpc>
                <a:spcPct val="150000"/>
              </a:lnSpc>
            </a:pPr>
            <a:r>
              <a:rPr lang="fr-FR" sz="1800"/>
              <a:t>Đa số đều dễ cháy, </a:t>
            </a:r>
            <a:r>
              <a:rPr lang="fr-FR" sz="1800" smtClean="0"/>
              <a:t>kém </a:t>
            </a:r>
            <a:r>
              <a:rPr lang="fr-FR" sz="1800"/>
              <a:t>bền với nhiệt nên dễ bị phân huỷ bởi nhiệt. Phản ứng </a:t>
            </a:r>
            <a:r>
              <a:rPr lang="fr-FR" sz="1800" smtClean="0"/>
              <a:t>thường </a:t>
            </a:r>
            <a:r>
              <a:rPr lang="fr-FR" sz="1800"/>
              <a:t>xảy ra chậm, không hoàn toàn và không theo một hướng nhất định nên tạo thành hỗn hợp các </a:t>
            </a:r>
            <a:r>
              <a:rPr lang="fr-FR" sz="1800" smtClean="0"/>
              <a:t>s</a:t>
            </a:r>
            <a:r>
              <a:rPr lang="vi-VN" sz="1800"/>
              <a:t>ả</a:t>
            </a:r>
            <a:r>
              <a:rPr lang="fr-FR" sz="1800" smtClean="0"/>
              <a:t>n </a:t>
            </a:r>
            <a:r>
              <a:rPr lang="fr-FR" sz="1800"/>
              <a:t>phẩm</a:t>
            </a:r>
            <a:r>
              <a:rPr lang="fr-FR" sz="1800" smtClean="0"/>
              <a:t>.</a:t>
            </a:r>
            <a:endParaRPr sz="1800">
              <a:solidFill>
                <a:srgbClr val="5A4339"/>
              </a:solidFill>
              <a:latin typeface="Arial" panose="020B0604020202020204" pitchFamily="34" charset="0"/>
              <a:ea typeface="Barlow Medium"/>
              <a:cs typeface="Arial" panose="020B0604020202020204" pitchFamily="34" charset="0"/>
              <a:sym typeface="Barlow Medium"/>
            </a:endParaRPr>
          </a:p>
        </p:txBody>
      </p:sp>
      <p:pic>
        <p:nvPicPr>
          <p:cNvPr id="62" name="Picture 61"/>
          <p:cNvPicPr>
            <a:picLocks noChangeAspect="1"/>
          </p:cNvPicPr>
          <p:nvPr/>
        </p:nvPicPr>
        <p:blipFill>
          <a:blip r:embed="rId3"/>
          <a:stretch>
            <a:fillRect/>
          </a:stretch>
        </p:blipFill>
        <p:spPr>
          <a:xfrm flipH="1">
            <a:off x="806451" y="2750453"/>
            <a:ext cx="267843" cy="1558899"/>
          </a:xfrm>
          <a:prstGeom prst="rect">
            <a:avLst/>
          </a:prstGeom>
        </p:spPr>
      </p:pic>
      <p:cxnSp>
        <p:nvCxnSpPr>
          <p:cNvPr id="38" name="Straight Connector 37"/>
          <p:cNvCxnSpPr>
            <a:stCxn id="1818" idx="3"/>
            <a:endCxn id="29" idx="1"/>
          </p:cNvCxnSpPr>
          <p:nvPr/>
        </p:nvCxnSpPr>
        <p:spPr>
          <a:xfrm>
            <a:off x="3254998" y="1320905"/>
            <a:ext cx="225300" cy="5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249414" y="2616117"/>
            <a:ext cx="225300" cy="5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249414" y="4312934"/>
            <a:ext cx="225300" cy="55"/>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7143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17"/>
                                        </p:tgtEl>
                                        <p:attrNameLst>
                                          <p:attrName>style.visibility</p:attrName>
                                        </p:attrNameLst>
                                      </p:cBhvr>
                                      <p:to>
                                        <p:strVal val="visible"/>
                                      </p:to>
                                    </p:set>
                                    <p:animEffect transition="in" filter="wipe(left)">
                                      <p:cBhvr>
                                        <p:cTn id="7" dur="500"/>
                                        <p:tgtEl>
                                          <p:spTgt spid="18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836"/>
                                        </p:tgtEl>
                                        <p:attrNameLst>
                                          <p:attrName>style.visibility</p:attrName>
                                        </p:attrNameLst>
                                      </p:cBhvr>
                                      <p:to>
                                        <p:strVal val="visible"/>
                                      </p:to>
                                    </p:set>
                                    <p:animEffect transition="in" filter="barn(outHorizontal)">
                                      <p:cBhvr>
                                        <p:cTn id="12" dur="500"/>
                                        <p:tgtEl>
                                          <p:spTgt spid="18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22" presetClass="entr" presetSubtype="8"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818"/>
                                        </p:tgtEl>
                                        <p:attrNameLst>
                                          <p:attrName>style.visibility</p:attrName>
                                        </p:attrNameLst>
                                      </p:cBhvr>
                                      <p:to>
                                        <p:strVal val="visible"/>
                                      </p:to>
                                    </p:set>
                                    <p:animEffect transition="in" filter="fade">
                                      <p:cBhvr>
                                        <p:cTn id="27" dur="500"/>
                                        <p:tgtEl>
                                          <p:spTgt spid="18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22"/>
                                        </p:tgtEl>
                                        <p:attrNameLst>
                                          <p:attrName>style.visibility</p:attrName>
                                        </p:attrNameLst>
                                      </p:cBhvr>
                                      <p:to>
                                        <p:strVal val="visible"/>
                                      </p:to>
                                    </p:set>
                                    <p:animEffect transition="in" filter="fade">
                                      <p:cBhvr>
                                        <p:cTn id="30" dur="500"/>
                                        <p:tgtEl>
                                          <p:spTgt spid="18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20"/>
                                        </p:tgtEl>
                                        <p:attrNameLst>
                                          <p:attrName>style.visibility</p:attrName>
                                        </p:attrNameLst>
                                      </p:cBhvr>
                                      <p:to>
                                        <p:strVal val="visible"/>
                                      </p:to>
                                    </p:set>
                                    <p:animEffect transition="in" filter="fade">
                                      <p:cBhvr>
                                        <p:cTn id="33" dur="500"/>
                                        <p:tgtEl>
                                          <p:spTgt spid="1820"/>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23"/>
                                        </p:tgtEl>
                                        <p:attrNameLst>
                                          <p:attrName>style.visibility</p:attrName>
                                        </p:attrNameLst>
                                      </p:cBhvr>
                                      <p:to>
                                        <p:strVal val="visible"/>
                                      </p:to>
                                    </p:set>
                                    <p:animEffect transition="in" filter="wipe(left)">
                                      <p:cBhvr>
                                        <p:cTn id="52" dur="500"/>
                                        <p:tgtEl>
                                          <p:spTgt spid="18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 grpId="0"/>
      <p:bldP spid="1818" grpId="0" animBg="1"/>
      <p:bldP spid="1820" grpId="0" animBg="1"/>
      <p:bldP spid="1822" grpId="0" animBg="1"/>
      <p:bldP spid="1823" grpId="0" animBg="1"/>
      <p:bldP spid="29" grpId="0" animBg="1"/>
      <p:bldP spid="1836"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0" y="313774"/>
            <a:ext cx="4455268" cy="55289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Phân loại các hợp chất hữu cơ</a:t>
            </a:r>
            <a:endParaRPr lang="en-US" sz="2000" b="1">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501828" y="1039465"/>
            <a:ext cx="3642155" cy="507234"/>
            <a:chOff x="706109" y="1058921"/>
            <a:chExt cx="3642155" cy="507234"/>
          </a:xfrm>
        </p:grpSpPr>
        <p:pic>
          <p:nvPicPr>
            <p:cNvPr id="15" name="Picture 14"/>
            <p:cNvPicPr>
              <a:picLocks noChangeAspect="1"/>
            </p:cNvPicPr>
            <p:nvPr/>
          </p:nvPicPr>
          <p:blipFill>
            <a:blip r:embed="rId2"/>
            <a:stretch>
              <a:fillRect/>
            </a:stretch>
          </p:blipFill>
          <p:spPr>
            <a:xfrm>
              <a:off x="706109" y="1058921"/>
              <a:ext cx="523766" cy="507234"/>
            </a:xfrm>
            <a:prstGeom prst="rect">
              <a:avLst/>
            </a:prstGeom>
          </p:spPr>
        </p:pic>
        <p:sp>
          <p:nvSpPr>
            <p:cNvPr id="16" name="TextBox 15"/>
            <p:cNvSpPr txBox="1"/>
            <p:nvPr/>
          </p:nvSpPr>
          <p:spPr>
            <a:xfrm>
              <a:off x="1229875" y="1166045"/>
              <a:ext cx="3118389" cy="400110"/>
            </a:xfrm>
            <a:prstGeom prst="rect">
              <a:avLst/>
            </a:prstGeom>
            <a:noFill/>
          </p:spPr>
          <p:txBody>
            <a:bodyPr wrap="square" rtlCol="0">
              <a:spAutoFit/>
            </a:bodyPr>
            <a:lstStyle/>
            <a:p>
              <a:r>
                <a:rPr lang="vi-VN" sz="2000" b="1" smtClean="0">
                  <a:solidFill>
                    <a:schemeClr val="tx2">
                      <a:lumMod val="25000"/>
                    </a:schemeClr>
                  </a:solidFill>
                </a:rPr>
                <a:t>Tiếp tục thảo luận nhóm</a:t>
              </a:r>
              <a:endParaRPr lang="en-US" sz="2000" b="1">
                <a:solidFill>
                  <a:schemeClr val="tx2">
                    <a:lumMod val="25000"/>
                  </a:schemeClr>
                </a:solidFill>
              </a:endParaRPr>
            </a:p>
          </p:txBody>
        </p:sp>
      </p:grpSp>
      <p:pic>
        <p:nvPicPr>
          <p:cNvPr id="19" name="Picture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5623" y="1653823"/>
            <a:ext cx="5739289" cy="3483155"/>
          </a:xfrm>
          <a:prstGeom prst="rect">
            <a:avLst/>
          </a:prstGeom>
        </p:spPr>
      </p:pic>
      <p:grpSp>
        <p:nvGrpSpPr>
          <p:cNvPr id="21" name="Group 20"/>
          <p:cNvGrpSpPr/>
          <p:nvPr/>
        </p:nvGrpSpPr>
        <p:grpSpPr>
          <a:xfrm>
            <a:off x="4979034" y="179812"/>
            <a:ext cx="3988341" cy="2078790"/>
            <a:chOff x="4979034" y="179812"/>
            <a:chExt cx="3988341" cy="2078790"/>
          </a:xfrm>
        </p:grpSpPr>
        <p:sp>
          <p:nvSpPr>
            <p:cNvPr id="18" name="Rounded Rectangular Callout 17"/>
            <p:cNvSpPr/>
            <p:nvPr/>
          </p:nvSpPr>
          <p:spPr>
            <a:xfrm>
              <a:off x="4979034" y="179812"/>
              <a:ext cx="3988341" cy="1366887"/>
            </a:xfrm>
            <a:prstGeom prst="wedgeRoundRectCallout">
              <a:avLst>
                <a:gd name="adj1" fmla="val -64263"/>
                <a:gd name="adj2" fmla="val 4775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n-US" sz="1900">
                  <a:solidFill>
                    <a:srgbClr val="000000"/>
                  </a:solidFill>
                  <a:latin typeface="Arial" panose="020B0604020202020204" pitchFamily="34" charset="0"/>
                  <a:cs typeface="Arial" panose="020B0604020202020204" pitchFamily="34" charset="0"/>
                </a:rPr>
                <a:t>Nhận xét thành phần nguyên tố của hydrocarbon và dẫn xuất của hydrocarbon trong hình 8.5 và 8.6</a:t>
              </a:r>
            </a:p>
          </p:txBody>
        </p:sp>
        <p:pic>
          <p:nvPicPr>
            <p:cNvPr id="20" name="Picture 19"/>
            <p:cNvPicPr>
              <a:picLocks noChangeAspect="1"/>
            </p:cNvPicPr>
            <p:nvPr/>
          </p:nvPicPr>
          <p:blipFill>
            <a:blip r:embed="rId4"/>
            <a:stretch>
              <a:fillRect/>
            </a:stretch>
          </p:blipFill>
          <p:spPr>
            <a:xfrm>
              <a:off x="8155401" y="1653823"/>
              <a:ext cx="402600" cy="604779"/>
            </a:xfrm>
            <a:prstGeom prst="rect">
              <a:avLst/>
            </a:prstGeom>
          </p:spPr>
        </p:pic>
      </p:grpSp>
    </p:spTree>
    <p:extLst>
      <p:ext uri="{BB962C8B-B14F-4D97-AF65-F5344CB8AC3E}">
        <p14:creationId xmlns:p14="http://schemas.microsoft.com/office/powerpoint/2010/main" val="24040717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grpSp>
        <p:nvGrpSpPr>
          <p:cNvPr id="46" name="Google Shape;1155;p42"/>
          <p:cNvGrpSpPr/>
          <p:nvPr/>
        </p:nvGrpSpPr>
        <p:grpSpPr>
          <a:xfrm flipH="1">
            <a:off x="8069572" y="13543"/>
            <a:ext cx="1074428" cy="1197142"/>
            <a:chOff x="1462300" y="238775"/>
            <a:chExt cx="4518675" cy="5093825"/>
          </a:xfrm>
        </p:grpSpPr>
        <p:sp>
          <p:nvSpPr>
            <p:cNvPr id="47"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4344"/>
          <a:stretch/>
        </p:blipFill>
        <p:spPr>
          <a:xfrm>
            <a:off x="679702" y="446394"/>
            <a:ext cx="7459544" cy="2066920"/>
          </a:xfrm>
          <a:prstGeom prst="rect">
            <a:avLst/>
          </a:prstGeom>
        </p:spPr>
      </p:pic>
      <p:sp>
        <p:nvSpPr>
          <p:cNvPr id="6" name="Up Arrow Callout 5"/>
          <p:cNvSpPr/>
          <p:nvPr/>
        </p:nvSpPr>
        <p:spPr>
          <a:xfrm>
            <a:off x="1031132" y="2604549"/>
            <a:ext cx="7038440" cy="1889630"/>
          </a:xfrm>
          <a:prstGeom prst="upArrowCallout">
            <a:avLst>
              <a:gd name="adj1" fmla="val 13513"/>
              <a:gd name="adj2" fmla="val 16514"/>
              <a:gd name="adj3" fmla="val 17712"/>
              <a:gd name="adj4" fmla="val 69693"/>
            </a:avLst>
          </a:prstGeom>
          <a:solidFill>
            <a:schemeClr val="accent3"/>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Trong </a:t>
            </a:r>
            <a:r>
              <a:rPr lang="vi-VN" sz="2000">
                <a:solidFill>
                  <a:srgbClr val="000000"/>
                </a:solidFill>
                <a:latin typeface="Arial" panose="020B0604020202020204" pitchFamily="34" charset="0"/>
                <a:cs typeface="Arial" panose="020B0604020202020204" pitchFamily="34" charset="0"/>
              </a:rPr>
              <a:t>thành phần phân tử chỉ chứa hai nguyên tố là </a:t>
            </a:r>
            <a:endParaRPr lang="vi-VN" sz="2000" smtClean="0">
              <a:solidFill>
                <a:srgbClr val="000000"/>
              </a:solidFill>
              <a:latin typeface="Arial" panose="020B0604020202020204" pitchFamily="34" charset="0"/>
              <a:cs typeface="Arial" panose="020B0604020202020204" pitchFamily="34" charset="0"/>
            </a:endParaRPr>
          </a:p>
          <a:p>
            <a:pPr algn="ctr">
              <a:lnSpc>
                <a:spcPct val="150000"/>
              </a:lnSpc>
            </a:pPr>
            <a:r>
              <a:rPr lang="vi-VN" sz="2000" smtClean="0">
                <a:solidFill>
                  <a:srgbClr val="C00000"/>
                </a:solidFill>
                <a:latin typeface="Arial" panose="020B0604020202020204" pitchFamily="34" charset="0"/>
                <a:cs typeface="Arial" panose="020B0604020202020204" pitchFamily="34" charset="0"/>
              </a:rPr>
              <a:t>carbon</a:t>
            </a:r>
            <a:r>
              <a:rPr lang="vi-VN" sz="2000" smtClean="0">
                <a:solidFill>
                  <a:srgbClr val="000000"/>
                </a:solidFill>
                <a:latin typeface="Arial" panose="020B0604020202020204" pitchFamily="34" charset="0"/>
                <a:cs typeface="Arial" panose="020B0604020202020204" pitchFamily="34" charset="0"/>
              </a:rPr>
              <a:t> </a:t>
            </a:r>
            <a:r>
              <a:rPr lang="vi-VN" sz="2000">
                <a:solidFill>
                  <a:srgbClr val="000000"/>
                </a:solidFill>
                <a:latin typeface="Arial" panose="020B0604020202020204" pitchFamily="34" charset="0"/>
                <a:cs typeface="Arial" panose="020B0604020202020204" pitchFamily="34" charset="0"/>
              </a:rPr>
              <a:t>và </a:t>
            </a:r>
            <a:r>
              <a:rPr lang="vi-VN" sz="2000">
                <a:solidFill>
                  <a:srgbClr val="C00000"/>
                </a:solidFill>
                <a:latin typeface="Arial" panose="020B0604020202020204" pitchFamily="34" charset="0"/>
                <a:cs typeface="Arial" panose="020B0604020202020204" pitchFamily="34" charset="0"/>
              </a:rPr>
              <a:t>hydro</a:t>
            </a:r>
            <a:r>
              <a:rPr lang="vi-VN" sz="200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grpSp>
        <p:nvGrpSpPr>
          <p:cNvPr id="46" name="Google Shape;1155;p42"/>
          <p:cNvGrpSpPr/>
          <p:nvPr/>
        </p:nvGrpSpPr>
        <p:grpSpPr>
          <a:xfrm flipH="1">
            <a:off x="8069572" y="13543"/>
            <a:ext cx="1074428" cy="1197142"/>
            <a:chOff x="1462300" y="238775"/>
            <a:chExt cx="4518675" cy="5093825"/>
          </a:xfrm>
        </p:grpSpPr>
        <p:sp>
          <p:nvSpPr>
            <p:cNvPr id="47"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0090" b="1055"/>
          <a:stretch/>
        </p:blipFill>
        <p:spPr>
          <a:xfrm>
            <a:off x="798958" y="446394"/>
            <a:ext cx="7459544" cy="2211757"/>
          </a:xfrm>
          <a:prstGeom prst="rect">
            <a:avLst/>
          </a:prstGeom>
        </p:spPr>
      </p:pic>
      <p:sp>
        <p:nvSpPr>
          <p:cNvPr id="6" name="Up Arrow Callout 5"/>
          <p:cNvSpPr/>
          <p:nvPr/>
        </p:nvSpPr>
        <p:spPr>
          <a:xfrm>
            <a:off x="1025441" y="2755156"/>
            <a:ext cx="7038440" cy="1889630"/>
          </a:xfrm>
          <a:prstGeom prst="upArrowCallout">
            <a:avLst>
              <a:gd name="adj1" fmla="val 13513"/>
              <a:gd name="adj2" fmla="val 16514"/>
              <a:gd name="adj3" fmla="val 17712"/>
              <a:gd name="adj4" fmla="val 69693"/>
            </a:avLst>
          </a:prstGeom>
          <a:solidFill>
            <a:schemeClr val="accent1"/>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N</a:t>
            </a:r>
            <a:r>
              <a:rPr lang="fr-FR" sz="2000" smtClean="0">
                <a:solidFill>
                  <a:srgbClr val="000000"/>
                </a:solidFill>
                <a:latin typeface="Arial" panose="020B0604020202020204" pitchFamily="34" charset="0"/>
                <a:cs typeface="Arial" panose="020B0604020202020204" pitchFamily="34" charset="0"/>
              </a:rPr>
              <a:t>goài </a:t>
            </a:r>
            <a:r>
              <a:rPr lang="fr-FR" sz="2000">
                <a:solidFill>
                  <a:srgbClr val="000000"/>
                </a:solidFill>
                <a:latin typeface="Arial" panose="020B0604020202020204" pitchFamily="34" charset="0"/>
                <a:cs typeface="Arial" panose="020B0604020202020204" pitchFamily="34" charset="0"/>
              </a:rPr>
              <a:t>C, H ra còn có một số hay nhiều nguyên tố khác như O, N, S, Cl...</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9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36359" y="0"/>
            <a:ext cx="2671281" cy="739740"/>
            <a:chOff x="3205537" y="0"/>
            <a:chExt cx="2671281" cy="739740"/>
          </a:xfrm>
        </p:grpSpPr>
        <p:sp>
          <p:nvSpPr>
            <p:cNvPr id="15" name="Round Same Side Corner Rectangle 14"/>
            <p:cNvSpPr/>
            <p:nvPr/>
          </p:nvSpPr>
          <p:spPr>
            <a:xfrm flipV="1">
              <a:off x="3205537" y="0"/>
              <a:ext cx="2671281" cy="739740"/>
            </a:xfrm>
            <a:prstGeom prst="round2SameRect">
              <a:avLst>
                <a:gd name="adj1" fmla="val 31945"/>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41842" y="166754"/>
              <a:ext cx="2198670" cy="492443"/>
            </a:xfrm>
            <a:prstGeom prst="rect">
              <a:avLst/>
            </a:prstGeom>
            <a:noFill/>
          </p:spPr>
          <p:txBody>
            <a:bodyPr wrap="square" rtlCol="0">
              <a:spAutoFit/>
            </a:bodyPr>
            <a:lstStyle/>
            <a:p>
              <a:pPr algn="ctr"/>
              <a:r>
                <a:rPr lang="vi-VN" sz="2600" b="1" smtClean="0"/>
                <a:t>KẾT LUẬN</a:t>
              </a:r>
              <a:endParaRPr lang="en-US" sz="2600" b="1"/>
            </a:p>
          </p:txBody>
        </p:sp>
      </p:grpSp>
      <p:grpSp>
        <p:nvGrpSpPr>
          <p:cNvPr id="2" name="Group 1"/>
          <p:cNvGrpSpPr/>
          <p:nvPr/>
        </p:nvGrpSpPr>
        <p:grpSpPr>
          <a:xfrm>
            <a:off x="433856" y="706610"/>
            <a:ext cx="4031140" cy="708288"/>
            <a:chOff x="722600" y="739740"/>
            <a:chExt cx="4031140" cy="708288"/>
          </a:xfrm>
        </p:grpSpPr>
        <p:sp>
          <p:nvSpPr>
            <p:cNvPr id="18" name="TextBox 17"/>
            <p:cNvSpPr txBox="1"/>
            <p:nvPr/>
          </p:nvSpPr>
          <p:spPr>
            <a:xfrm>
              <a:off x="1392318" y="968878"/>
              <a:ext cx="3361422" cy="400110"/>
            </a:xfrm>
            <a:prstGeom prst="rect">
              <a:avLst/>
            </a:prstGeom>
            <a:noFill/>
          </p:spPr>
          <p:txBody>
            <a:bodyPr wrap="square" rtlCol="0">
              <a:spAutoFit/>
            </a:bodyPr>
            <a:lstStyle/>
            <a:p>
              <a:r>
                <a:rPr lang="vi-VN" sz="2000" smtClean="0"/>
                <a:t>Phân loại hợp chất hữu cơ:</a:t>
              </a:r>
              <a:endParaRPr lang="en-US" sz="2000"/>
            </a:p>
          </p:txBody>
        </p:sp>
        <p:pic>
          <p:nvPicPr>
            <p:cNvPr id="19" name="Picture 18"/>
            <p:cNvPicPr>
              <a:picLocks noChangeAspect="1"/>
            </p:cNvPicPr>
            <p:nvPr/>
          </p:nvPicPr>
          <p:blipFill>
            <a:blip r:embed="rId2"/>
            <a:stretch>
              <a:fillRect/>
            </a:stretch>
          </p:blipFill>
          <p:spPr>
            <a:xfrm flipH="1">
              <a:off x="722600" y="739740"/>
              <a:ext cx="669718" cy="708288"/>
            </a:xfrm>
            <a:prstGeom prst="rect">
              <a:avLst/>
            </a:prstGeom>
          </p:spPr>
        </p:pic>
      </p:grpSp>
      <p:sp>
        <p:nvSpPr>
          <p:cNvPr id="21" name="Rounded Rectangle 20"/>
          <p:cNvSpPr/>
          <p:nvPr/>
        </p:nvSpPr>
        <p:spPr>
          <a:xfrm>
            <a:off x="1392318" y="2712377"/>
            <a:ext cx="2367345" cy="916040"/>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000">
                <a:solidFill>
                  <a:srgbClr val="000000"/>
                </a:solidFill>
              </a:rPr>
              <a:t>H</a:t>
            </a:r>
            <a:r>
              <a:rPr lang="fr-FR" sz="2000" smtClean="0">
                <a:solidFill>
                  <a:srgbClr val="000000"/>
                </a:solidFill>
              </a:rPr>
              <a:t>ydrocarbon</a:t>
            </a:r>
            <a:endParaRPr lang="en-US" sz="2000">
              <a:solidFill>
                <a:srgbClr val="000000"/>
              </a:solidFill>
              <a:latin typeface="Arial" panose="020B0604020202020204" pitchFamily="34" charset="0"/>
              <a:cs typeface="Arial" panose="020B0604020202020204" pitchFamily="34" charset="0"/>
            </a:endParaRPr>
          </a:p>
        </p:txBody>
      </p:sp>
      <p:sp>
        <p:nvSpPr>
          <p:cNvPr id="22" name="Rounded Rectangle 21"/>
          <p:cNvSpPr/>
          <p:nvPr/>
        </p:nvSpPr>
        <p:spPr>
          <a:xfrm>
            <a:off x="5354131" y="2712378"/>
            <a:ext cx="2367345" cy="916040"/>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000">
                <a:solidFill>
                  <a:srgbClr val="000000"/>
                </a:solidFill>
                <a:latin typeface="Arial" panose="020B0604020202020204" pitchFamily="34" charset="0"/>
                <a:cs typeface="Arial" panose="020B0604020202020204" pitchFamily="34" charset="0"/>
              </a:rPr>
              <a:t>D</a:t>
            </a:r>
            <a:r>
              <a:rPr lang="fr-FR" sz="2000" smtClean="0">
                <a:solidFill>
                  <a:srgbClr val="000000"/>
                </a:solidFill>
                <a:latin typeface="Arial" panose="020B0604020202020204" pitchFamily="34" charset="0"/>
                <a:cs typeface="Arial" panose="020B0604020202020204" pitchFamily="34" charset="0"/>
              </a:rPr>
              <a:t>ẫn </a:t>
            </a:r>
            <a:r>
              <a:rPr lang="fr-FR" sz="2000">
                <a:solidFill>
                  <a:srgbClr val="000000"/>
                </a:solidFill>
                <a:latin typeface="Arial" panose="020B0604020202020204" pitchFamily="34" charset="0"/>
                <a:cs typeface="Arial" panose="020B0604020202020204" pitchFamily="34" charset="0"/>
              </a:rPr>
              <a:t>xuất hydrocarbon</a:t>
            </a:r>
            <a:endParaRPr lang="en-US" sz="2000">
              <a:solidFill>
                <a:srgbClr val="000000"/>
              </a:solidFill>
              <a:latin typeface="Arial" panose="020B0604020202020204" pitchFamily="34" charset="0"/>
              <a:cs typeface="Arial" panose="020B0604020202020204" pitchFamily="34" charset="0"/>
            </a:endParaRPr>
          </a:p>
        </p:txBody>
      </p:sp>
      <p:cxnSp>
        <p:nvCxnSpPr>
          <p:cNvPr id="26" name="Elbow Connector 25"/>
          <p:cNvCxnSpPr>
            <a:stCxn id="20" idx="2"/>
            <a:endCxn id="21" idx="0"/>
          </p:cNvCxnSpPr>
          <p:nvPr/>
        </p:nvCxnSpPr>
        <p:spPr>
          <a:xfrm rot="5400000">
            <a:off x="3293576" y="1433953"/>
            <a:ext cx="560840" cy="1996009"/>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0" idx="2"/>
            <a:endCxn id="22" idx="0"/>
          </p:cNvCxnSpPr>
          <p:nvPr/>
        </p:nvCxnSpPr>
        <p:spPr>
          <a:xfrm rot="16200000" flipH="1">
            <a:off x="5274482" y="1449055"/>
            <a:ext cx="560841" cy="1965804"/>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236359" y="1503636"/>
            <a:ext cx="2671281" cy="647901"/>
          </a:xfrm>
          <a:prstGeom prst="roundRect">
            <a:avLst/>
          </a:prstGeom>
          <a:solidFill>
            <a:schemeClr val="accent1">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chemeClr val="bg1"/>
                </a:solidFill>
                <a:cs typeface="Arial" panose="020B0604020202020204" pitchFamily="34" charset="0"/>
              </a:rPr>
              <a:t>Hợp chất hữu cơ</a:t>
            </a:r>
            <a:endParaRPr lang="en-US" sz="2000" b="1">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721476" y="140724"/>
            <a:ext cx="1164437" cy="1274174"/>
          </a:xfrm>
          <a:prstGeom prst="rect">
            <a:avLst/>
          </a:prstGeom>
        </p:spPr>
      </p:pic>
      <p:sp>
        <p:nvSpPr>
          <p:cNvPr id="29" name="Rectangle 28"/>
          <p:cNvSpPr/>
          <p:nvPr/>
        </p:nvSpPr>
        <p:spPr>
          <a:xfrm>
            <a:off x="1552461" y="3707753"/>
            <a:ext cx="2047058" cy="958660"/>
          </a:xfrm>
          <a:prstGeom prst="rect">
            <a:avLst/>
          </a:prstGeom>
        </p:spPr>
        <p:txBody>
          <a:bodyPr wrap="square">
            <a:spAutoFit/>
          </a:bodyPr>
          <a:lstStyle/>
          <a:p>
            <a:pPr algn="ctr">
              <a:lnSpc>
                <a:spcPct val="150000"/>
              </a:lnSpc>
            </a:pPr>
            <a:r>
              <a:rPr lang="vi-VN" sz="2000" smtClean="0"/>
              <a:t>T</a:t>
            </a:r>
            <a:r>
              <a:rPr lang="en-US" sz="2000" smtClean="0"/>
              <a:t>ạo </a:t>
            </a:r>
            <a:r>
              <a:rPr lang="en-US" sz="2000"/>
              <a:t>thành từ 2 nguyên tố C, </a:t>
            </a:r>
            <a:r>
              <a:rPr lang="en-US" sz="2000" smtClean="0"/>
              <a:t>H</a:t>
            </a:r>
            <a:endParaRPr lang="en-US" sz="2000"/>
          </a:p>
        </p:txBody>
      </p:sp>
      <p:sp>
        <p:nvSpPr>
          <p:cNvPr id="30" name="Rectangle 29"/>
          <p:cNvSpPr/>
          <p:nvPr/>
        </p:nvSpPr>
        <p:spPr>
          <a:xfrm>
            <a:off x="4801415" y="3707753"/>
            <a:ext cx="3472775" cy="958660"/>
          </a:xfrm>
          <a:prstGeom prst="rect">
            <a:avLst/>
          </a:prstGeom>
        </p:spPr>
        <p:txBody>
          <a:bodyPr wrap="square">
            <a:spAutoFit/>
          </a:bodyPr>
          <a:lstStyle/>
          <a:p>
            <a:pPr algn="ctr">
              <a:lnSpc>
                <a:spcPct val="150000"/>
              </a:lnSpc>
            </a:pPr>
            <a:r>
              <a:rPr lang="vi-VN" sz="2000" smtClean="0"/>
              <a:t>Ngoài C</a:t>
            </a:r>
            <a:r>
              <a:rPr lang="vi-VN" sz="2000"/>
              <a:t>, H còn có các nguyên tố như: O, S, N, Cl,...</a:t>
            </a:r>
            <a:endParaRPr lang="en-US" sz="2000"/>
          </a:p>
        </p:txBody>
      </p:sp>
    </p:spTree>
    <p:extLst>
      <p:ext uri="{BB962C8B-B14F-4D97-AF65-F5344CB8AC3E}">
        <p14:creationId xmlns:p14="http://schemas.microsoft.com/office/powerpoint/2010/main" val="240926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0" grpId="0" animBg="1"/>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41" name="Google Shape;2234;p64"/>
          <p:cNvSpPr txBox="1">
            <a:spLocks noGrp="1"/>
          </p:cNvSpPr>
          <p:nvPr>
            <p:ph type="title"/>
          </p:nvPr>
        </p:nvSpPr>
        <p:spPr>
          <a:xfrm>
            <a:off x="708113" y="342399"/>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200" smtClean="0">
                <a:solidFill>
                  <a:srgbClr val="C00000"/>
                </a:solidFill>
                <a:latin typeface="Arial" panose="020B0604020202020204" pitchFamily="34" charset="0"/>
                <a:cs typeface="Arial" panose="020B0604020202020204" pitchFamily="34" charset="0"/>
              </a:rPr>
              <a:t>Luyện tập (SGK - tr.48)</a:t>
            </a:r>
            <a:endParaRPr sz="2200">
              <a:solidFill>
                <a:srgbClr val="C00000"/>
              </a:solidFill>
              <a:latin typeface="Arial" panose="020B0604020202020204" pitchFamily="34" charset="0"/>
              <a:cs typeface="Arial" panose="020B0604020202020204" pitchFamily="34" charset="0"/>
            </a:endParaRPr>
          </a:p>
        </p:txBody>
      </p:sp>
      <p:sp>
        <p:nvSpPr>
          <p:cNvPr id="42" name="Rounded Rectangle 41"/>
          <p:cNvSpPr/>
          <p:nvPr/>
        </p:nvSpPr>
        <p:spPr>
          <a:xfrm>
            <a:off x="1061031" y="998996"/>
            <a:ext cx="7011663" cy="1586017"/>
          </a:xfrm>
          <a:prstGeom prst="roundRect">
            <a:avLst>
              <a:gd name="adj" fmla="val 8131"/>
            </a:avLst>
          </a:prstGeom>
          <a:solidFill>
            <a:schemeClr val="accent3">
              <a:lumMod val="60000"/>
              <a:lumOff val="40000"/>
            </a:schemeClr>
          </a:solidFill>
          <a:ln w="1905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Cho các hợp chất hữu cơ sau: CH</a:t>
            </a:r>
            <a:r>
              <a:rPr lang="en-US" sz="2000" baseline="-25000">
                <a:solidFill>
                  <a:srgbClr val="000000"/>
                </a:solidFill>
                <a:latin typeface="Arial" panose="020B0604020202020204" pitchFamily="34" charset="0"/>
                <a:cs typeface="Arial" panose="020B0604020202020204" pitchFamily="34" charset="0"/>
              </a:rPr>
              <a:t>3</a:t>
            </a:r>
            <a:r>
              <a:rPr lang="en-US" sz="2000">
                <a:solidFill>
                  <a:srgbClr val="000000"/>
                </a:solidFill>
                <a:latin typeface="Arial" panose="020B0604020202020204" pitchFamily="34" charset="0"/>
                <a:cs typeface="Arial" panose="020B0604020202020204" pitchFamily="34" charset="0"/>
              </a:rPr>
              <a:t>COONa, C</a:t>
            </a:r>
            <a:r>
              <a:rPr lang="en-US" sz="2000" baseline="-25000">
                <a:solidFill>
                  <a:srgbClr val="000000"/>
                </a:solidFill>
                <a:latin typeface="Arial" panose="020B0604020202020204" pitchFamily="34" charset="0"/>
                <a:cs typeface="Arial" panose="020B0604020202020204" pitchFamily="34" charset="0"/>
              </a:rPr>
              <a:t>2</a:t>
            </a:r>
            <a:r>
              <a:rPr lang="en-US" sz="2000">
                <a:solidFill>
                  <a:srgbClr val="000000"/>
                </a:solidFill>
                <a:latin typeface="Arial" panose="020B0604020202020204" pitchFamily="34" charset="0"/>
                <a:cs typeface="Arial" panose="020B0604020202020204" pitchFamily="34" charset="0"/>
              </a:rPr>
              <a:t>H</a:t>
            </a:r>
            <a:r>
              <a:rPr lang="en-US" sz="2000" baseline="-25000">
                <a:solidFill>
                  <a:srgbClr val="000000"/>
                </a:solidFill>
                <a:latin typeface="Arial" panose="020B0604020202020204" pitchFamily="34" charset="0"/>
                <a:cs typeface="Arial" panose="020B0604020202020204" pitchFamily="34" charset="0"/>
              </a:rPr>
              <a:t>5</a:t>
            </a:r>
            <a:r>
              <a:rPr lang="en-US" sz="2000">
                <a:solidFill>
                  <a:srgbClr val="000000"/>
                </a:solidFill>
                <a:latin typeface="Arial" panose="020B0604020202020204" pitchFamily="34" charset="0"/>
                <a:cs typeface="Arial" panose="020B0604020202020204" pitchFamily="34" charset="0"/>
              </a:rPr>
              <a:t>Br, C</a:t>
            </a:r>
            <a:r>
              <a:rPr lang="en-US" sz="2000" baseline="-25000">
                <a:solidFill>
                  <a:srgbClr val="000000"/>
                </a:solidFill>
                <a:latin typeface="Arial" panose="020B0604020202020204" pitchFamily="34" charset="0"/>
                <a:cs typeface="Arial" panose="020B0604020202020204" pitchFamily="34" charset="0"/>
              </a:rPr>
              <a:t>2</a:t>
            </a:r>
            <a:r>
              <a:rPr lang="en-US" sz="2000">
                <a:solidFill>
                  <a:srgbClr val="000000"/>
                </a:solidFill>
                <a:latin typeface="Arial" panose="020B0604020202020204" pitchFamily="34" charset="0"/>
                <a:cs typeface="Arial" panose="020B0604020202020204" pitchFamily="34" charset="0"/>
              </a:rPr>
              <a:t>H</a:t>
            </a:r>
            <a:r>
              <a:rPr lang="en-US" sz="2000" baseline="-25000">
                <a:solidFill>
                  <a:srgbClr val="000000"/>
                </a:solidFill>
                <a:latin typeface="Arial" panose="020B0604020202020204" pitchFamily="34" charset="0"/>
                <a:cs typeface="Arial" panose="020B0604020202020204" pitchFamily="34" charset="0"/>
              </a:rPr>
              <a:t>6</a:t>
            </a:r>
            <a:r>
              <a:rPr lang="en-US" sz="2000">
                <a:solidFill>
                  <a:srgbClr val="000000"/>
                </a:solidFill>
                <a:latin typeface="Arial" panose="020B0604020202020204" pitchFamily="34" charset="0"/>
                <a:cs typeface="Arial" panose="020B0604020202020204" pitchFamily="34" charset="0"/>
              </a:rPr>
              <a:t>, CHCl</a:t>
            </a:r>
            <a:r>
              <a:rPr lang="en-US" sz="2000" baseline="-25000">
                <a:solidFill>
                  <a:srgbClr val="000000"/>
                </a:solidFill>
                <a:latin typeface="Arial" panose="020B0604020202020204" pitchFamily="34" charset="0"/>
                <a:cs typeface="Arial" panose="020B0604020202020204" pitchFamily="34" charset="0"/>
              </a:rPr>
              <a:t>3</a:t>
            </a:r>
            <a:r>
              <a:rPr lang="en-US" sz="2000">
                <a:solidFill>
                  <a:srgbClr val="000000"/>
                </a:solidFill>
                <a:latin typeface="Arial" panose="020B0604020202020204" pitchFamily="34" charset="0"/>
                <a:cs typeface="Arial" panose="020B0604020202020204" pitchFamily="34" charset="0"/>
              </a:rPr>
              <a:t>, HCOOH, C</a:t>
            </a:r>
            <a:r>
              <a:rPr lang="en-US" sz="2000" baseline="-25000">
                <a:solidFill>
                  <a:srgbClr val="000000"/>
                </a:solidFill>
                <a:latin typeface="Arial" panose="020B0604020202020204" pitchFamily="34" charset="0"/>
                <a:cs typeface="Arial" panose="020B0604020202020204" pitchFamily="34" charset="0"/>
              </a:rPr>
              <a:t>6</a:t>
            </a:r>
            <a:r>
              <a:rPr lang="en-US" sz="2000">
                <a:solidFill>
                  <a:srgbClr val="000000"/>
                </a:solidFill>
                <a:latin typeface="Arial" panose="020B0604020202020204" pitchFamily="34" charset="0"/>
                <a:cs typeface="Arial" panose="020B0604020202020204" pitchFamily="34" charset="0"/>
              </a:rPr>
              <a:t>H</a:t>
            </a:r>
            <a:r>
              <a:rPr lang="en-US" sz="2000" baseline="-25000">
                <a:solidFill>
                  <a:srgbClr val="000000"/>
                </a:solidFill>
                <a:latin typeface="Arial" panose="020B0604020202020204" pitchFamily="34" charset="0"/>
                <a:cs typeface="Arial" panose="020B0604020202020204" pitchFamily="34" charset="0"/>
              </a:rPr>
              <a:t>6</a:t>
            </a:r>
            <a:r>
              <a:rPr lang="en-US" sz="2000">
                <a:solidFill>
                  <a:srgbClr val="000000"/>
                </a:solidFill>
                <a:latin typeface="Arial" panose="020B0604020202020204" pitchFamily="34" charset="0"/>
                <a:cs typeface="Arial" panose="020B0604020202020204" pitchFamily="34" charset="0"/>
              </a:rPr>
              <a:t>. Cho biết chất nào là </a:t>
            </a:r>
            <a:r>
              <a:rPr lang="en-US" sz="2000" smtClean="0">
                <a:solidFill>
                  <a:srgbClr val="000000"/>
                </a:solidFill>
                <a:latin typeface="Arial" panose="020B0604020202020204" pitchFamily="34" charset="0"/>
                <a:cs typeface="Arial" panose="020B0604020202020204" pitchFamily="34" charset="0"/>
              </a:rPr>
              <a:t>hydrocarbon</a:t>
            </a:r>
            <a:r>
              <a:rPr lang="vi-VN" sz="2000" smtClean="0">
                <a:solidFill>
                  <a:srgbClr val="000000"/>
                </a:solidFill>
                <a:latin typeface="Arial" panose="020B0604020202020204" pitchFamily="34" charset="0"/>
                <a:cs typeface="Arial" panose="020B0604020202020204" pitchFamily="34" charset="0"/>
              </a:rPr>
              <a:t>,</a:t>
            </a:r>
            <a:r>
              <a:rPr lang="en-US" sz="2000" smtClean="0">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chất nào là dẫn xuất hydrocarbon.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3" name="Picture 42"/>
          <p:cNvPicPr>
            <a:picLocks noChangeAspect="1"/>
          </p:cNvPicPr>
          <p:nvPr/>
        </p:nvPicPr>
        <p:blipFill>
          <a:blip r:embed="rId3"/>
          <a:stretch>
            <a:fillRect/>
          </a:stretch>
        </p:blipFill>
        <p:spPr>
          <a:xfrm flipH="1">
            <a:off x="8270736" y="258502"/>
            <a:ext cx="729798" cy="935955"/>
          </a:xfrm>
          <a:prstGeom prst="rect">
            <a:avLst/>
          </a:prstGeom>
        </p:spPr>
      </p:pic>
      <p:pic>
        <p:nvPicPr>
          <p:cNvPr id="3" name="Picture 2"/>
          <p:cNvPicPr>
            <a:picLocks noChangeAspect="1"/>
          </p:cNvPicPr>
          <p:nvPr/>
        </p:nvPicPr>
        <p:blipFill>
          <a:blip r:embed="rId4"/>
          <a:stretch>
            <a:fillRect/>
          </a:stretch>
        </p:blipFill>
        <p:spPr>
          <a:xfrm>
            <a:off x="-19388" y="-41683"/>
            <a:ext cx="841321" cy="768163"/>
          </a:xfrm>
          <a:prstGeom prst="rect">
            <a:avLst/>
          </a:prstGeom>
        </p:spPr>
      </p:pic>
      <p:sp>
        <p:nvSpPr>
          <p:cNvPr id="8" name="Rounded Rectangle 7"/>
          <p:cNvSpPr/>
          <p:nvPr/>
        </p:nvSpPr>
        <p:spPr>
          <a:xfrm>
            <a:off x="1061031" y="3288058"/>
            <a:ext cx="3160773" cy="606176"/>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rPr>
              <a:t>Hydrocarbon:</a:t>
            </a:r>
            <a:endParaRPr lang="en-US" sz="2000" b="1">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4426085" y="3288058"/>
            <a:ext cx="3646609" cy="606176"/>
          </a:xfrm>
          <a:prstGeom prst="roundRect">
            <a:avLst/>
          </a:prstGeom>
          <a:solidFill>
            <a:schemeClr val="accent1"/>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rPr>
              <a:t>Dẫn xuất của hydrocarbon:</a:t>
            </a:r>
            <a:endParaRPr lang="en-US" sz="2000" b="1">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1917501" y="4106821"/>
            <a:ext cx="1447832"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C</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H</a:t>
            </a:r>
            <a:r>
              <a:rPr lang="en-US" sz="2000" baseline="-25000">
                <a:latin typeface="Arial" panose="020B0604020202020204" pitchFamily="34" charset="0"/>
                <a:ea typeface="Times New Roman" panose="02020603050405020304" pitchFamily="18" charset="0"/>
                <a:cs typeface="Arial" panose="020B0604020202020204" pitchFamily="34" charset="0"/>
              </a:rPr>
              <a:t>6</a:t>
            </a:r>
            <a:r>
              <a:rPr lang="en-US" sz="2000">
                <a:latin typeface="Arial" panose="020B0604020202020204" pitchFamily="34" charset="0"/>
                <a:ea typeface="Times New Roman" panose="02020603050405020304" pitchFamily="18" charset="0"/>
                <a:cs typeface="Arial" panose="020B0604020202020204" pitchFamily="34" charset="0"/>
              </a:rPr>
              <a:t>, C</a:t>
            </a:r>
            <a:r>
              <a:rPr lang="en-US" sz="2000" baseline="-25000">
                <a:latin typeface="Arial" panose="020B0604020202020204" pitchFamily="34" charset="0"/>
                <a:ea typeface="Times New Roman" panose="02020603050405020304" pitchFamily="18" charset="0"/>
                <a:cs typeface="Arial" panose="020B0604020202020204" pitchFamily="34" charset="0"/>
              </a:rPr>
              <a:t>6</a:t>
            </a:r>
            <a:r>
              <a:rPr lang="en-US" sz="2000">
                <a:latin typeface="Arial" panose="020B0604020202020204" pitchFamily="34" charset="0"/>
                <a:ea typeface="Times New Roman" panose="02020603050405020304" pitchFamily="18" charset="0"/>
                <a:cs typeface="Arial" panose="020B0604020202020204" pitchFamily="34" charset="0"/>
              </a:rPr>
              <a:t>H</a:t>
            </a:r>
            <a:r>
              <a:rPr lang="en-US" sz="2000" baseline="-25000">
                <a:latin typeface="Arial" panose="020B0604020202020204" pitchFamily="34" charset="0"/>
                <a:ea typeface="Times New Roman" panose="02020603050405020304" pitchFamily="18" charset="0"/>
                <a:cs typeface="Arial" panose="020B0604020202020204" pitchFamily="34" charset="0"/>
              </a:rPr>
              <a:t>6</a:t>
            </a:r>
            <a:endParaRPr lang="en-US" sz="2000">
              <a:latin typeface="Arial" panose="020B0604020202020204" pitchFamily="34" charset="0"/>
              <a:cs typeface="Arial" panose="020B0604020202020204" pitchFamily="34" charset="0"/>
            </a:endParaRPr>
          </a:p>
        </p:txBody>
      </p:sp>
      <p:sp>
        <p:nvSpPr>
          <p:cNvPr id="6" name="Rectangle 5"/>
          <p:cNvSpPr/>
          <p:nvPr/>
        </p:nvSpPr>
        <p:spPr>
          <a:xfrm>
            <a:off x="4517865" y="4027601"/>
            <a:ext cx="3463047" cy="958660"/>
          </a:xfrm>
          <a:prstGeom prst="rect">
            <a:avLst/>
          </a:prstGeom>
        </p:spPr>
        <p:txBody>
          <a:bodyPr wrap="square">
            <a:spAutoFit/>
          </a:bodyPr>
          <a:lstStyle/>
          <a:p>
            <a:pPr algn="ctr">
              <a:lnSpc>
                <a:spcPct val="150000"/>
              </a:lnSpc>
            </a:pPr>
            <a:r>
              <a:rPr lang="en-US" sz="2000">
                <a:latin typeface="Arial" panose="020B0604020202020204" pitchFamily="34" charset="0"/>
                <a:ea typeface="Times New Roman" panose="02020603050405020304" pitchFamily="18" charset="0"/>
                <a:cs typeface="Arial" panose="020B0604020202020204" pitchFamily="34" charset="0"/>
              </a:rPr>
              <a:t>CH</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COONa, C</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H</a:t>
            </a:r>
            <a:r>
              <a:rPr lang="en-US" sz="2000" baseline="-25000">
                <a:latin typeface="Arial" panose="020B0604020202020204" pitchFamily="34" charset="0"/>
                <a:ea typeface="Times New Roman" panose="02020603050405020304" pitchFamily="18" charset="0"/>
                <a:cs typeface="Arial" panose="020B0604020202020204" pitchFamily="34" charset="0"/>
              </a:rPr>
              <a:t>5</a:t>
            </a:r>
            <a:r>
              <a:rPr lang="en-US" sz="2000">
                <a:latin typeface="Arial" panose="020B0604020202020204" pitchFamily="34" charset="0"/>
                <a:ea typeface="Times New Roman" panose="02020603050405020304" pitchFamily="18" charset="0"/>
                <a:cs typeface="Arial" panose="020B0604020202020204" pitchFamily="34" charset="0"/>
              </a:rPr>
              <a:t>Br, CHCl</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 HCOOH</a:t>
            </a:r>
            <a:endParaRPr lang="en-US" sz="2000">
              <a:latin typeface="Arial" panose="020B0604020202020204" pitchFamily="34" charset="0"/>
              <a:cs typeface="Arial" panose="020B0604020202020204" pitchFamily="34" charset="0"/>
            </a:endParaRPr>
          </a:p>
        </p:txBody>
      </p:sp>
      <p:sp>
        <p:nvSpPr>
          <p:cNvPr id="7" name="Down Arrow 6"/>
          <p:cNvSpPr/>
          <p:nvPr/>
        </p:nvSpPr>
        <p:spPr>
          <a:xfrm>
            <a:off x="2476047" y="2668910"/>
            <a:ext cx="330740" cy="533180"/>
          </a:xfrm>
          <a:prstGeom prst="downArrow">
            <a:avLst/>
          </a:prstGeom>
          <a:solidFill>
            <a:srgbClr val="FF0000"/>
          </a:solid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Down Arrow 12"/>
          <p:cNvSpPr/>
          <p:nvPr/>
        </p:nvSpPr>
        <p:spPr>
          <a:xfrm>
            <a:off x="6084018" y="2668910"/>
            <a:ext cx="330740" cy="533180"/>
          </a:xfrm>
          <a:prstGeom prst="downArrow">
            <a:avLst/>
          </a:prstGeom>
          <a:solidFill>
            <a:srgbClr val="FF0000"/>
          </a:solid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arn(inVertical)">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8" grpId="0" animBg="1"/>
      <p:bldP spid="9" grpId="0" animBg="1"/>
      <p:bldP spid="2" grpId="0"/>
      <p:bldP spid="6" grpId="0"/>
      <p:bldP spid="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03903" y="1551806"/>
            <a:ext cx="7674216" cy="2927981"/>
          </a:xfrm>
          <a:prstGeom prst="rect">
            <a:avLst/>
          </a:prstGeom>
          <a:noFill/>
        </p:spPr>
        <p:txBody>
          <a:bodyPr wrap="none" lIns="68580" tIns="34290" rIns="68580" bIns="34290">
            <a:spAutoFit/>
          </a:bodyPr>
          <a:lstStyle/>
          <a:p>
            <a:pPr algn="ctr" defTabSz="914378">
              <a:lnSpc>
                <a:spcPct val="150000"/>
              </a:lnSpc>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lnSpc>
                <a:spcPct val="150000"/>
              </a:lnSpc>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17" y="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9218428" y="4174987"/>
            <a:ext cx="609600" cy="609600"/>
          </a:xfrm>
          <a:prstGeom prst="rect">
            <a:avLst/>
          </a:prstGeom>
        </p:spPr>
      </p:pic>
    </p:spTree>
    <p:extLst>
      <p:ext uri="{BB962C8B-B14F-4D97-AF65-F5344CB8AC3E}">
        <p14:creationId xmlns:p14="http://schemas.microsoft.com/office/powerpoint/2010/main" val="4252148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164095"/>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solidFill>
                  <a:schemeClr val="bg1"/>
                </a:solidFill>
                <a:latin typeface="Arial" panose="020B0604020202020204" pitchFamily="34" charset="0"/>
                <a:cs typeface="Arial" panose="020B0604020202020204" pitchFamily="34" charset="0"/>
              </a:rPr>
              <a:t>Trong thành phần phân tử hợp chất hữu cơ nhất thiết phải có nguyên tố</a:t>
            </a:r>
          </a:p>
          <a:p>
            <a:pPr>
              <a:lnSpc>
                <a:spcPct val="150000"/>
              </a:lnSpc>
            </a:pPr>
            <a:r>
              <a:rPr lang="vi-VN" sz="2400" smtClean="0">
                <a:solidFill>
                  <a:schemeClr val="bg1"/>
                </a:solidFill>
                <a:latin typeface="Arial" panose="020B0604020202020204" pitchFamily="34" charset="0"/>
                <a:cs typeface="Arial" panose="020B0604020202020204" pitchFamily="34" charset="0"/>
              </a:rPr>
              <a:t>A. </a:t>
            </a:r>
            <a:r>
              <a:rPr lang="fr-FR" sz="2400" smtClean="0">
                <a:solidFill>
                  <a:schemeClr val="bg1"/>
                </a:solidFill>
                <a:latin typeface="Arial" panose="020B0604020202020204" pitchFamily="34" charset="0"/>
                <a:cs typeface="Arial" panose="020B0604020202020204" pitchFamily="34" charset="0"/>
              </a:rPr>
              <a:t>carbon</a:t>
            </a:r>
            <a:r>
              <a:rPr lang="fr-FR" sz="2400">
                <a:solidFill>
                  <a:schemeClr val="bg1"/>
                </a:solidFill>
                <a:latin typeface="Arial" panose="020B0604020202020204" pitchFamily="34" charset="0"/>
                <a:cs typeface="Arial" panose="020B0604020202020204" pitchFamily="34" charset="0"/>
              </a:rPr>
              <a:t>		</a:t>
            </a:r>
            <a:r>
              <a:rPr lang="vi-VN" sz="2400" smtClean="0">
                <a:solidFill>
                  <a:schemeClr val="bg1"/>
                </a:solidFill>
                <a:latin typeface="Arial" panose="020B0604020202020204" pitchFamily="34" charset="0"/>
                <a:cs typeface="Arial" panose="020B0604020202020204" pitchFamily="34" charset="0"/>
              </a:rPr>
              <a:t>        </a:t>
            </a:r>
            <a:r>
              <a:rPr lang="fr-FR" sz="2400" smtClean="0">
                <a:solidFill>
                  <a:schemeClr val="bg1"/>
                </a:solidFill>
                <a:latin typeface="Arial" panose="020B0604020202020204" pitchFamily="34" charset="0"/>
                <a:cs typeface="Arial" panose="020B0604020202020204" pitchFamily="34" charset="0"/>
              </a:rPr>
              <a:t>B</a:t>
            </a:r>
            <a:r>
              <a:rPr lang="fr-FR" sz="2400">
                <a:solidFill>
                  <a:schemeClr val="bg1"/>
                </a:solidFill>
                <a:latin typeface="Arial" panose="020B0604020202020204" pitchFamily="34" charset="0"/>
                <a:cs typeface="Arial" panose="020B0604020202020204" pitchFamily="34" charset="0"/>
              </a:rPr>
              <a:t>. </a:t>
            </a:r>
            <a:r>
              <a:rPr lang="fr-FR" sz="2400" smtClean="0">
                <a:solidFill>
                  <a:schemeClr val="bg1"/>
                </a:solidFill>
                <a:latin typeface="Arial" panose="020B0604020202020204" pitchFamily="34" charset="0"/>
                <a:cs typeface="Arial" panose="020B0604020202020204" pitchFamily="34" charset="0"/>
              </a:rPr>
              <a:t>hydrogen</a:t>
            </a:r>
            <a:r>
              <a:rPr lang="fr-FR" sz="2400">
                <a:solidFill>
                  <a:schemeClr val="bg1"/>
                </a:solidFill>
                <a:latin typeface="Arial" panose="020B0604020202020204" pitchFamily="34" charset="0"/>
                <a:cs typeface="Arial" panose="020B0604020202020204" pitchFamily="34" charset="0"/>
              </a:rPr>
              <a:t>		</a:t>
            </a:r>
            <a:endParaRPr lang="vi-VN" sz="2400" smtClean="0">
              <a:solidFill>
                <a:schemeClr val="bg1"/>
              </a:solidFill>
              <a:latin typeface="Arial" panose="020B0604020202020204" pitchFamily="34" charset="0"/>
              <a:cs typeface="Arial" panose="020B0604020202020204" pitchFamily="34" charset="0"/>
            </a:endParaRPr>
          </a:p>
          <a:p>
            <a:pPr>
              <a:lnSpc>
                <a:spcPct val="150000"/>
              </a:lnSpc>
            </a:pPr>
            <a:r>
              <a:rPr lang="fr-FR" sz="2400" smtClean="0">
                <a:solidFill>
                  <a:schemeClr val="bg1"/>
                </a:solidFill>
                <a:latin typeface="Arial" panose="020B0604020202020204" pitchFamily="34" charset="0"/>
                <a:cs typeface="Arial" panose="020B0604020202020204" pitchFamily="34" charset="0"/>
              </a:rPr>
              <a:t>C</a:t>
            </a:r>
            <a:r>
              <a:rPr lang="fr-FR" sz="2400">
                <a:solidFill>
                  <a:schemeClr val="bg1"/>
                </a:solidFill>
                <a:latin typeface="Arial" panose="020B0604020202020204" pitchFamily="34" charset="0"/>
                <a:cs typeface="Arial" panose="020B0604020202020204" pitchFamily="34" charset="0"/>
              </a:rPr>
              <a:t>. </a:t>
            </a:r>
            <a:r>
              <a:rPr lang="fr-FR" sz="2400" smtClean="0">
                <a:solidFill>
                  <a:schemeClr val="bg1"/>
                </a:solidFill>
                <a:latin typeface="Arial" panose="020B0604020202020204" pitchFamily="34" charset="0"/>
                <a:cs typeface="Arial" panose="020B0604020202020204" pitchFamily="34" charset="0"/>
              </a:rPr>
              <a:t>oxygen</a:t>
            </a:r>
            <a:r>
              <a:rPr lang="vi-VN" sz="2400">
                <a:solidFill>
                  <a:schemeClr val="bg1"/>
                </a:solidFill>
                <a:latin typeface="Arial" panose="020B0604020202020204" pitchFamily="34" charset="0"/>
                <a:cs typeface="Arial" panose="020B0604020202020204" pitchFamily="34" charset="0"/>
              </a:rPr>
              <a:t> </a:t>
            </a:r>
            <a:r>
              <a:rPr lang="vi-VN" sz="2400" smtClean="0">
                <a:solidFill>
                  <a:schemeClr val="bg1"/>
                </a:solidFill>
                <a:latin typeface="Arial" panose="020B0604020202020204" pitchFamily="34" charset="0"/>
                <a:cs typeface="Arial" panose="020B0604020202020204" pitchFamily="34" charset="0"/>
              </a:rPr>
              <a:t>      </a:t>
            </a:r>
            <a:r>
              <a:rPr lang="fr-FR" sz="2400">
                <a:solidFill>
                  <a:schemeClr val="bg1"/>
                </a:solidFill>
                <a:latin typeface="Arial" panose="020B0604020202020204" pitchFamily="34" charset="0"/>
                <a:cs typeface="Arial" panose="020B0604020202020204" pitchFamily="34" charset="0"/>
              </a:rPr>
              <a:t>	</a:t>
            </a:r>
            <a:r>
              <a:rPr lang="vi-VN" sz="2400" smtClean="0">
                <a:solidFill>
                  <a:schemeClr val="bg1"/>
                </a:solidFill>
                <a:latin typeface="Arial" panose="020B0604020202020204" pitchFamily="34" charset="0"/>
                <a:cs typeface="Arial" panose="020B0604020202020204" pitchFamily="34" charset="0"/>
              </a:rPr>
              <a:t>        </a:t>
            </a:r>
            <a:r>
              <a:rPr lang="fr-FR" sz="2400" smtClean="0">
                <a:solidFill>
                  <a:schemeClr val="bg1"/>
                </a:solidFill>
                <a:latin typeface="Arial" panose="020B0604020202020204" pitchFamily="34" charset="0"/>
                <a:cs typeface="Arial" panose="020B0604020202020204" pitchFamily="34" charset="0"/>
              </a:rPr>
              <a:t>D</a:t>
            </a:r>
            <a:r>
              <a:rPr lang="fr-FR" sz="2400">
                <a:solidFill>
                  <a:schemeClr val="bg1"/>
                </a:solidFill>
                <a:latin typeface="Arial" panose="020B0604020202020204" pitchFamily="34" charset="0"/>
                <a:cs typeface="Arial" panose="020B0604020202020204" pitchFamily="34" charset="0"/>
              </a:rPr>
              <a:t>. </a:t>
            </a:r>
            <a:r>
              <a:rPr lang="fr-FR" sz="2400" smtClean="0">
                <a:solidFill>
                  <a:schemeClr val="bg1"/>
                </a:solidFill>
                <a:latin typeface="Arial" panose="020B0604020202020204" pitchFamily="34" charset="0"/>
                <a:cs typeface="Arial" panose="020B0604020202020204" pitchFamily="34" charset="0"/>
              </a:rPr>
              <a:t>nitrogen</a:t>
            </a:r>
            <a:endParaRPr lang="en-US" sz="2400">
              <a:solidFill>
                <a:schemeClr val="bg1"/>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3003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480" r="2605"/>
          <a:stretch/>
        </p:blipFill>
        <p:spPr>
          <a:xfrm>
            <a:off x="1140210" y="779744"/>
            <a:ext cx="3838353" cy="3584009"/>
          </a:xfrm>
          <a:prstGeom prst="rect">
            <a:avLst/>
          </a:prstGeom>
          <a:ln w="101600">
            <a:solidFill>
              <a:srgbClr val="CC0099"/>
            </a:solidFill>
          </a:ln>
        </p:spPr>
      </p:pic>
      <p:sp>
        <p:nvSpPr>
          <p:cNvPr id="15" name="TextBox 14">
            <a:hlinkClick r:id="" action="ppaction://hlinkshowjump?jump=nextslide"/>
            <a:extLst>
              <a:ext uri="{FF2B5EF4-FFF2-40B4-BE49-F238E27FC236}">
                <a16:creationId xmlns:a16="http://schemas.microsoft.com/office/drawing/2014/main" id="{DD3C4E09-FE64-911B-231A-57A53BE6DD89}"/>
              </a:ext>
            </a:extLst>
          </p:cNvPr>
          <p:cNvSpPr txBox="1"/>
          <p:nvPr/>
        </p:nvSpPr>
        <p:spPr>
          <a:xfrm>
            <a:off x="6019715" y="3129845"/>
            <a:ext cx="2575645" cy="751076"/>
          </a:xfrm>
          <a:prstGeom prst="roundRect">
            <a:avLst>
              <a:gd name="adj" fmla="val 34569"/>
            </a:avLst>
          </a:prstGeom>
          <a:solidFill>
            <a:srgbClr val="0C2267"/>
          </a:solidFill>
        </p:spPr>
        <p:txBody>
          <a:bodyPr wrap="square" rtlCol="0">
            <a:spAutoFit/>
          </a:bodyPr>
          <a:lstStyle/>
          <a:p>
            <a:pPr algn="ctr">
              <a:buClrTx/>
              <a:buFontTx/>
              <a:buNone/>
            </a:pPr>
            <a:r>
              <a:rPr lang="en-US" sz="3300" kern="1200">
                <a:solidFill>
                  <a:srgbClr val="FFC000"/>
                </a:solidFill>
                <a:latin typeface="Arial" panose="020B0604020202020204" pitchFamily="34" charset="0"/>
                <a:cs typeface="Arial" panose="020B0604020202020204" pitchFamily="34" charset="0"/>
              </a:rPr>
              <a:t>BẮT ĐẦU</a:t>
            </a:r>
            <a:endParaRPr lang="vi-VN" sz="3300" kern="1200">
              <a:solidFill>
                <a:srgbClr val="FFC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494A5A-440D-E04A-15F2-369347108F64}"/>
              </a:ext>
            </a:extLst>
          </p:cNvPr>
          <p:cNvSpPr txBox="1"/>
          <p:nvPr/>
        </p:nvSpPr>
        <p:spPr>
          <a:xfrm>
            <a:off x="5802901" y="1363286"/>
            <a:ext cx="2994031" cy="1507931"/>
          </a:xfrm>
          <a:prstGeom prst="roundRect">
            <a:avLst/>
          </a:prstGeom>
          <a:solidFill>
            <a:schemeClr val="bg1"/>
          </a:solidFill>
        </p:spPr>
        <p:txBody>
          <a:bodyPr wrap="square" rtlCol="0">
            <a:spAutoFit/>
          </a:bodyPr>
          <a:lstStyle/>
          <a:p>
            <a:pPr algn="ctr">
              <a:lnSpc>
                <a:spcPct val="128571"/>
              </a:lnSpc>
              <a:buClrTx/>
              <a:buFontTx/>
              <a:buNone/>
            </a:pPr>
            <a:r>
              <a:rPr lang="en-US" sz="1600" kern="1200">
                <a:solidFill>
                  <a:prstClr val="black"/>
                </a:solidFill>
                <a:latin typeface="Arial" panose="020B0604020202020204" pitchFamily="34" charset="0"/>
                <a:cs typeface="Arial" panose="020B0604020202020204" pitchFamily="34" charset="0"/>
              </a:rPr>
              <a:t>Lựa chọn </a:t>
            </a:r>
            <a:r>
              <a:rPr lang="en-US" sz="1600" kern="1200">
                <a:solidFill>
                  <a:srgbClr val="FF0000"/>
                </a:solidFill>
                <a:latin typeface="Arial" panose="020B0604020202020204" pitchFamily="34" charset="0"/>
                <a:cs typeface="Arial" panose="020B0604020202020204" pitchFamily="34" charset="0"/>
              </a:rPr>
              <a:t>mảnh ghép </a:t>
            </a:r>
            <a:r>
              <a:rPr lang="en-US" sz="1600" kern="1200">
                <a:solidFill>
                  <a:prstClr val="black"/>
                </a:solidFill>
                <a:latin typeface="Arial" panose="020B0604020202020204" pitchFamily="34" charset="0"/>
                <a:cs typeface="Arial" panose="020B0604020202020204" pitchFamily="34" charset="0"/>
              </a:rPr>
              <a:t>để trả lời </a:t>
            </a:r>
            <a:r>
              <a:rPr lang="en-US" sz="1600" kern="1200">
                <a:solidFill>
                  <a:srgbClr val="FF0000"/>
                </a:solidFill>
                <a:latin typeface="Arial" panose="020B0604020202020204" pitchFamily="34" charset="0"/>
                <a:cs typeface="Arial" panose="020B0604020202020204" pitchFamily="34" charset="0"/>
              </a:rPr>
              <a:t>câu hỏi </a:t>
            </a:r>
            <a:r>
              <a:rPr lang="en-US" sz="1600" kern="1200">
                <a:solidFill>
                  <a:prstClr val="black"/>
                </a:solidFill>
                <a:latin typeface="Arial" panose="020B0604020202020204" pitchFamily="34" charset="0"/>
                <a:cs typeface="Arial" panose="020B0604020202020204" pitchFamily="34" charset="0"/>
              </a:rPr>
              <a:t>tương </a:t>
            </a:r>
            <a:r>
              <a:rPr lang="en-US" sz="1600" kern="1200" smtClean="0">
                <a:solidFill>
                  <a:prstClr val="black"/>
                </a:solidFill>
                <a:latin typeface="Arial" panose="020B0604020202020204" pitchFamily="34" charset="0"/>
                <a:cs typeface="Arial" panose="020B0604020202020204" pitchFamily="34" charset="0"/>
              </a:rPr>
              <a:t>ứng. </a:t>
            </a:r>
            <a:r>
              <a:rPr lang="en-US" sz="1600" kern="1200">
                <a:solidFill>
                  <a:prstClr val="black"/>
                </a:solidFill>
                <a:latin typeface="Arial" panose="020B0604020202020204" pitchFamily="34" charset="0"/>
                <a:cs typeface="Arial" panose="020B0604020202020204" pitchFamily="34" charset="0"/>
              </a:rPr>
              <a:t>Nếu trả lời đúng câu </a:t>
            </a:r>
            <a:r>
              <a:rPr lang="en-US" sz="1600" kern="1200" smtClean="0">
                <a:solidFill>
                  <a:prstClr val="black"/>
                </a:solidFill>
                <a:latin typeface="Arial" panose="020B0604020202020204" pitchFamily="34" charset="0"/>
                <a:cs typeface="Arial" panose="020B0604020202020204" pitchFamily="34" charset="0"/>
              </a:rPr>
              <a:t>hỏi, </a:t>
            </a:r>
            <a:r>
              <a:rPr lang="en-US" sz="1600" kern="1200">
                <a:solidFill>
                  <a:prstClr val="black"/>
                </a:solidFill>
                <a:latin typeface="Arial" panose="020B0604020202020204" pitchFamily="34" charset="0"/>
                <a:cs typeface="Arial" panose="020B0604020202020204" pitchFamily="34" charset="0"/>
              </a:rPr>
              <a:t>mảnh ghép sẽ được </a:t>
            </a:r>
            <a:r>
              <a:rPr lang="en-US" sz="1600" kern="1200" smtClean="0">
                <a:solidFill>
                  <a:srgbClr val="FF0000"/>
                </a:solidFill>
                <a:latin typeface="Arial" panose="020B0604020202020204" pitchFamily="34" charset="0"/>
                <a:cs typeface="Arial" panose="020B0604020202020204" pitchFamily="34" charset="0"/>
              </a:rPr>
              <a:t>mở </a:t>
            </a:r>
            <a:r>
              <a:rPr lang="en-US" sz="1600" kern="1200">
                <a:solidFill>
                  <a:srgbClr val="FF0000"/>
                </a:solidFill>
                <a:latin typeface="Arial" panose="020B0604020202020204" pitchFamily="34" charset="0"/>
                <a:cs typeface="Arial" panose="020B0604020202020204" pitchFamily="34" charset="0"/>
              </a:rPr>
              <a:t>khóa</a:t>
            </a:r>
            <a:r>
              <a:rPr lang="en-US" sz="1600" kern="1200">
                <a:solidFill>
                  <a:prstClr val="black"/>
                </a:solidFill>
                <a:latin typeface="Arial" panose="020B0604020202020204" pitchFamily="34" charset="0"/>
                <a:cs typeface="Arial" panose="020B0604020202020204" pitchFamily="34" charset="0"/>
              </a:rPr>
              <a:t>…!!! </a:t>
            </a:r>
            <a:endParaRPr lang="vi-VN" sz="1600" kern="120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E3D4112-C5C3-74A5-306A-2305D3ED7E5F}"/>
              </a:ext>
            </a:extLst>
          </p:cNvPr>
          <p:cNvSpPr txBox="1"/>
          <p:nvPr/>
        </p:nvSpPr>
        <p:spPr>
          <a:xfrm>
            <a:off x="6165709" y="848043"/>
            <a:ext cx="2268416" cy="515243"/>
          </a:xfrm>
          <a:prstGeom prst="round2SameRect">
            <a:avLst>
              <a:gd name="adj1" fmla="val 38212"/>
              <a:gd name="adj2" fmla="val 0"/>
            </a:avLst>
          </a:prstGeom>
          <a:noFill/>
          <a:ln w="28575">
            <a:solidFill>
              <a:schemeClr val="bg1"/>
            </a:solidFill>
            <a:prstDash val="sysDot"/>
          </a:ln>
        </p:spPr>
        <p:txBody>
          <a:bodyPr wrap="square" rtlCol="0">
            <a:spAutoFit/>
          </a:bodyPr>
          <a:lstStyle/>
          <a:p>
            <a:pPr algn="ctr">
              <a:buClrTx/>
              <a:buFontTx/>
              <a:buNone/>
            </a:pPr>
            <a:r>
              <a:rPr lang="en-US" sz="2400" kern="1200">
                <a:solidFill>
                  <a:prstClr val="white"/>
                </a:solidFill>
                <a:latin typeface="Arial" panose="020B0604020202020204" pitchFamily="34" charset="0"/>
                <a:cs typeface="Arial" panose="020B0604020202020204" pitchFamily="34" charset="0"/>
              </a:rPr>
              <a:t>YÊU CẦU</a:t>
            </a:r>
            <a:endParaRPr lang="vi-VN" sz="2400" kern="1200">
              <a:solidFill>
                <a:prstClr val="white"/>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960303" y="470500"/>
            <a:ext cx="2152075" cy="2152075"/>
          </a:xfrm>
          <a:prstGeom prst="rect">
            <a:avLst/>
          </a:prstGeom>
        </p:spPr>
      </p:pic>
      <p:pic>
        <p:nvPicPr>
          <p:cNvPr id="20" name="Picture 19"/>
          <p:cNvPicPr>
            <a:picLocks noChangeAspect="1"/>
          </p:cNvPicPr>
          <p:nvPr/>
        </p:nvPicPr>
        <p:blipFill>
          <a:blip r:embed="rId5"/>
          <a:stretch>
            <a:fillRect/>
          </a:stretch>
        </p:blipFill>
        <p:spPr>
          <a:xfrm>
            <a:off x="3043021" y="470500"/>
            <a:ext cx="2152075" cy="2152075"/>
          </a:xfrm>
          <a:prstGeom prst="rect">
            <a:avLst/>
          </a:prstGeom>
        </p:spPr>
      </p:pic>
      <p:pic>
        <p:nvPicPr>
          <p:cNvPr id="21" name="Picture 20"/>
          <p:cNvPicPr>
            <a:picLocks noChangeAspect="1"/>
          </p:cNvPicPr>
          <p:nvPr/>
        </p:nvPicPr>
        <p:blipFill>
          <a:blip r:embed="rId6"/>
          <a:stretch>
            <a:fillRect/>
          </a:stretch>
        </p:blipFill>
        <p:spPr>
          <a:xfrm>
            <a:off x="958811" y="2520922"/>
            <a:ext cx="2152075" cy="2152075"/>
          </a:xfrm>
          <a:prstGeom prst="rect">
            <a:avLst/>
          </a:prstGeom>
        </p:spPr>
      </p:pic>
      <p:pic>
        <p:nvPicPr>
          <p:cNvPr id="22" name="Picture 21"/>
          <p:cNvPicPr>
            <a:picLocks noChangeAspect="1"/>
          </p:cNvPicPr>
          <p:nvPr/>
        </p:nvPicPr>
        <p:blipFill>
          <a:blip r:embed="rId7"/>
          <a:stretch>
            <a:fillRect/>
          </a:stretch>
        </p:blipFill>
        <p:spPr>
          <a:xfrm>
            <a:off x="3041529" y="2523587"/>
            <a:ext cx="2152075" cy="2152075"/>
          </a:xfrm>
          <a:prstGeom prst="rect">
            <a:avLst/>
          </a:prstGeom>
        </p:spPr>
      </p:pic>
    </p:spTree>
    <p:extLst>
      <p:ext uri="{BB962C8B-B14F-4D97-AF65-F5344CB8AC3E}">
        <p14:creationId xmlns:p14="http://schemas.microsoft.com/office/powerpoint/2010/main" val="188992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305427"/>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fr-FR" sz="2400">
                <a:solidFill>
                  <a:schemeClr val="bg1"/>
                </a:solidFill>
                <a:latin typeface="Arial" panose="020B0604020202020204" pitchFamily="34" charset="0"/>
                <a:cs typeface="Arial" panose="020B0604020202020204" pitchFamily="34" charset="0"/>
              </a:rPr>
              <a:t>Dãy các hợp chất nào sau đây là hợp chất hữu cơ?</a:t>
            </a:r>
            <a:endParaRPr lang="en-US" sz="2400">
              <a:solidFill>
                <a:schemeClr val="bg1"/>
              </a:solidFill>
              <a:latin typeface="Arial" panose="020B0604020202020204" pitchFamily="34" charset="0"/>
              <a:cs typeface="Arial" panose="020B0604020202020204" pitchFamily="34" charset="0"/>
            </a:endParaRPr>
          </a:p>
          <a:p>
            <a:pPr algn="just">
              <a:lnSpc>
                <a:spcPct val="150000"/>
              </a:lnSpc>
            </a:pPr>
            <a:r>
              <a:rPr lang="en-US" sz="2400">
                <a:solidFill>
                  <a:schemeClr val="bg1"/>
                </a:solidFill>
                <a:latin typeface="Arial" panose="020B0604020202020204" pitchFamily="34" charset="0"/>
                <a:cs typeface="Arial" panose="020B0604020202020204" pitchFamily="34" charset="0"/>
              </a:rPr>
              <a:t>A. CH</a:t>
            </a:r>
            <a:r>
              <a:rPr lang="en-US" sz="2400" baseline="-25000">
                <a:solidFill>
                  <a:schemeClr val="bg1"/>
                </a:solidFill>
                <a:latin typeface="Arial" panose="020B0604020202020204" pitchFamily="34" charset="0"/>
                <a:cs typeface="Arial" panose="020B0604020202020204" pitchFamily="34" charset="0"/>
              </a:rPr>
              <a:t>4</a:t>
            </a:r>
            <a:r>
              <a:rPr lang="en-US" sz="2400">
                <a:solidFill>
                  <a:schemeClr val="bg1"/>
                </a:solidFill>
                <a:latin typeface="Arial" panose="020B0604020202020204" pitchFamily="34" charset="0"/>
                <a:cs typeface="Arial" panose="020B0604020202020204" pitchFamily="34" charset="0"/>
              </a:rPr>
              <a:t>, C</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H</a:t>
            </a:r>
            <a:r>
              <a:rPr lang="en-US" sz="2400" baseline="-25000">
                <a:solidFill>
                  <a:schemeClr val="bg1"/>
                </a:solidFill>
                <a:latin typeface="Arial" panose="020B0604020202020204" pitchFamily="34" charset="0"/>
                <a:cs typeface="Arial" panose="020B0604020202020204" pitchFamily="34" charset="0"/>
              </a:rPr>
              <a:t>6</a:t>
            </a:r>
            <a:r>
              <a:rPr lang="en-US" sz="2400">
                <a:solidFill>
                  <a:schemeClr val="bg1"/>
                </a:solidFill>
                <a:latin typeface="Arial" panose="020B0604020202020204" pitchFamily="34" charset="0"/>
                <a:cs typeface="Arial" panose="020B0604020202020204" pitchFamily="34" charset="0"/>
              </a:rPr>
              <a:t>, </a:t>
            </a:r>
            <a:r>
              <a:rPr lang="en-US" sz="2400" smtClean="0">
                <a:solidFill>
                  <a:schemeClr val="bg1"/>
                </a:solidFill>
                <a:latin typeface="Arial" panose="020B0604020202020204" pitchFamily="34" charset="0"/>
                <a:cs typeface="Arial" panose="020B0604020202020204" pitchFamily="34" charset="0"/>
              </a:rPr>
              <a:t>CO</a:t>
            </a:r>
            <a:r>
              <a:rPr lang="en-US" sz="2400">
                <a:solidFill>
                  <a:schemeClr val="bg1"/>
                </a:solidFill>
                <a:latin typeface="Arial" panose="020B0604020202020204" pitchFamily="34" charset="0"/>
                <a:cs typeface="Arial" panose="020B0604020202020204" pitchFamily="34" charset="0"/>
              </a:rPr>
              <a:t>	</a:t>
            </a:r>
            <a:r>
              <a:rPr lang="vi-VN" sz="2400" smtClean="0">
                <a:solidFill>
                  <a:schemeClr val="bg1"/>
                </a:solidFill>
                <a:latin typeface="Arial" panose="020B0604020202020204" pitchFamily="34" charset="0"/>
                <a:cs typeface="Arial" panose="020B0604020202020204" pitchFamily="34" charset="0"/>
              </a:rPr>
              <a:t>       </a:t>
            </a:r>
            <a:r>
              <a:rPr lang="en-US" sz="2400" smtClean="0">
                <a:solidFill>
                  <a:schemeClr val="bg1"/>
                </a:solidFill>
                <a:latin typeface="Arial" panose="020B0604020202020204" pitchFamily="34" charset="0"/>
                <a:cs typeface="Arial" panose="020B0604020202020204" pitchFamily="34" charset="0"/>
              </a:rPr>
              <a:t>B</a:t>
            </a:r>
            <a:r>
              <a:rPr lang="en-US" sz="2400">
                <a:solidFill>
                  <a:schemeClr val="bg1"/>
                </a:solidFill>
                <a:latin typeface="Arial" panose="020B0604020202020204" pitchFamily="34" charset="0"/>
                <a:cs typeface="Arial" panose="020B0604020202020204" pitchFamily="34" charset="0"/>
              </a:rPr>
              <a:t>. C</a:t>
            </a:r>
            <a:r>
              <a:rPr lang="en-US" sz="2400" baseline="-25000">
                <a:solidFill>
                  <a:schemeClr val="bg1"/>
                </a:solidFill>
                <a:latin typeface="Arial" panose="020B0604020202020204" pitchFamily="34" charset="0"/>
                <a:cs typeface="Arial" panose="020B0604020202020204" pitchFamily="34" charset="0"/>
              </a:rPr>
              <a:t>6</a:t>
            </a:r>
            <a:r>
              <a:rPr lang="en-US" sz="2400">
                <a:solidFill>
                  <a:schemeClr val="bg1"/>
                </a:solidFill>
                <a:latin typeface="Arial" panose="020B0604020202020204" pitchFamily="34" charset="0"/>
                <a:cs typeface="Arial" panose="020B0604020202020204" pitchFamily="34" charset="0"/>
              </a:rPr>
              <a:t>H</a:t>
            </a:r>
            <a:r>
              <a:rPr lang="en-US" sz="2400" baseline="-25000">
                <a:solidFill>
                  <a:schemeClr val="bg1"/>
                </a:solidFill>
                <a:latin typeface="Arial" panose="020B0604020202020204" pitchFamily="34" charset="0"/>
                <a:cs typeface="Arial" panose="020B0604020202020204" pitchFamily="34" charset="0"/>
              </a:rPr>
              <a:t>6</a:t>
            </a:r>
            <a:r>
              <a:rPr lang="en-US" sz="2400">
                <a:solidFill>
                  <a:schemeClr val="bg1"/>
                </a:solidFill>
                <a:latin typeface="Arial" panose="020B0604020202020204" pitchFamily="34" charset="0"/>
                <a:cs typeface="Arial" panose="020B0604020202020204" pitchFamily="34" charset="0"/>
              </a:rPr>
              <a:t>, CH</a:t>
            </a:r>
            <a:r>
              <a:rPr lang="en-US" sz="2400" baseline="-25000">
                <a:solidFill>
                  <a:schemeClr val="bg1"/>
                </a:solidFill>
                <a:latin typeface="Arial" panose="020B0604020202020204" pitchFamily="34" charset="0"/>
                <a:cs typeface="Arial" panose="020B0604020202020204" pitchFamily="34" charset="0"/>
              </a:rPr>
              <a:t>4</a:t>
            </a:r>
            <a:r>
              <a:rPr lang="en-US" sz="2400">
                <a:solidFill>
                  <a:schemeClr val="bg1"/>
                </a:solidFill>
                <a:latin typeface="Arial" panose="020B0604020202020204" pitchFamily="34" charset="0"/>
                <a:cs typeface="Arial" panose="020B0604020202020204" pitchFamily="34" charset="0"/>
              </a:rPr>
              <a:t>, </a:t>
            </a:r>
            <a:r>
              <a:rPr lang="en-US" sz="2400" smtClean="0">
                <a:solidFill>
                  <a:schemeClr val="bg1"/>
                </a:solidFill>
                <a:latin typeface="Arial" panose="020B0604020202020204" pitchFamily="34" charset="0"/>
                <a:cs typeface="Arial" panose="020B0604020202020204" pitchFamily="34" charset="0"/>
              </a:rPr>
              <a:t>C</a:t>
            </a:r>
            <a:r>
              <a:rPr lang="en-US" sz="2400" baseline="-25000" smtClean="0">
                <a:solidFill>
                  <a:schemeClr val="bg1"/>
                </a:solidFill>
                <a:latin typeface="Arial" panose="020B0604020202020204" pitchFamily="34" charset="0"/>
                <a:cs typeface="Arial" panose="020B0604020202020204" pitchFamily="34" charset="0"/>
              </a:rPr>
              <a:t>2</a:t>
            </a:r>
            <a:r>
              <a:rPr lang="en-US" sz="2400" smtClean="0">
                <a:solidFill>
                  <a:schemeClr val="bg1"/>
                </a:solidFill>
                <a:latin typeface="Arial" panose="020B0604020202020204" pitchFamily="34" charset="0"/>
                <a:cs typeface="Arial" panose="020B0604020202020204" pitchFamily="34" charset="0"/>
              </a:rPr>
              <a:t>H</a:t>
            </a:r>
            <a:r>
              <a:rPr lang="en-US" sz="2400" baseline="-25000" smtClean="0">
                <a:solidFill>
                  <a:schemeClr val="bg1"/>
                </a:solidFill>
                <a:latin typeface="Arial" panose="020B0604020202020204" pitchFamily="34" charset="0"/>
                <a:cs typeface="Arial" panose="020B0604020202020204" pitchFamily="34" charset="0"/>
              </a:rPr>
              <a:t>5</a:t>
            </a:r>
            <a:r>
              <a:rPr lang="en-US" sz="2400" smtClean="0">
                <a:solidFill>
                  <a:schemeClr val="bg1"/>
                </a:solidFill>
                <a:latin typeface="Arial" panose="020B0604020202020204" pitchFamily="34" charset="0"/>
                <a:cs typeface="Arial" panose="020B0604020202020204" pitchFamily="34" charset="0"/>
              </a:rPr>
              <a:t>OH</a:t>
            </a:r>
            <a:endParaRPr lang="en-US" sz="2400">
              <a:solidFill>
                <a:schemeClr val="bg1"/>
              </a:solidFill>
              <a:latin typeface="Arial" panose="020B0604020202020204" pitchFamily="34" charset="0"/>
              <a:cs typeface="Arial" panose="020B0604020202020204" pitchFamily="34" charset="0"/>
            </a:endParaRPr>
          </a:p>
          <a:p>
            <a:pPr algn="just">
              <a:lnSpc>
                <a:spcPct val="150000"/>
              </a:lnSpc>
            </a:pPr>
            <a:r>
              <a:rPr lang="en-US" sz="2400">
                <a:solidFill>
                  <a:schemeClr val="bg1"/>
                </a:solidFill>
                <a:latin typeface="Arial" panose="020B0604020202020204" pitchFamily="34" charset="0"/>
                <a:cs typeface="Arial" panose="020B0604020202020204" pitchFamily="34" charset="0"/>
              </a:rPr>
              <a:t>C. CH</a:t>
            </a:r>
            <a:r>
              <a:rPr lang="en-US" sz="2400" baseline="-25000">
                <a:solidFill>
                  <a:schemeClr val="bg1"/>
                </a:solidFill>
                <a:latin typeface="Arial" panose="020B0604020202020204" pitchFamily="34" charset="0"/>
                <a:cs typeface="Arial" panose="020B0604020202020204" pitchFamily="34" charset="0"/>
              </a:rPr>
              <a:t>4</a:t>
            </a:r>
            <a:r>
              <a:rPr lang="en-US" sz="2400">
                <a:solidFill>
                  <a:schemeClr val="bg1"/>
                </a:solidFill>
                <a:latin typeface="Arial" panose="020B0604020202020204" pitchFamily="34" charset="0"/>
                <a:cs typeface="Arial" panose="020B0604020202020204" pitchFamily="34" charset="0"/>
              </a:rPr>
              <a:t>, C</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H</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 </a:t>
            </a:r>
            <a:r>
              <a:rPr lang="en-US" sz="2400" smtClean="0">
                <a:solidFill>
                  <a:schemeClr val="bg1"/>
                </a:solidFill>
                <a:latin typeface="Arial" panose="020B0604020202020204" pitchFamily="34" charset="0"/>
                <a:cs typeface="Arial" panose="020B0604020202020204" pitchFamily="34" charset="0"/>
              </a:rPr>
              <a:t>CO</a:t>
            </a:r>
            <a:r>
              <a:rPr lang="en-US" sz="2400" baseline="-25000" smtClean="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	</a:t>
            </a:r>
            <a:r>
              <a:rPr lang="vi-VN" sz="2400">
                <a:solidFill>
                  <a:schemeClr val="bg1"/>
                </a:solidFill>
                <a:latin typeface="Arial" panose="020B0604020202020204" pitchFamily="34" charset="0"/>
                <a:cs typeface="Arial" panose="020B0604020202020204" pitchFamily="34" charset="0"/>
              </a:rPr>
              <a:t> </a:t>
            </a:r>
            <a:r>
              <a:rPr lang="vi-VN" sz="2400" smtClean="0">
                <a:solidFill>
                  <a:schemeClr val="bg1"/>
                </a:solidFill>
                <a:latin typeface="Arial" panose="020B0604020202020204" pitchFamily="34" charset="0"/>
                <a:cs typeface="Arial" panose="020B0604020202020204" pitchFamily="34" charset="0"/>
              </a:rPr>
              <a:t>      </a:t>
            </a:r>
            <a:r>
              <a:rPr lang="en-US" sz="2400" smtClean="0">
                <a:solidFill>
                  <a:schemeClr val="bg1"/>
                </a:solidFill>
                <a:latin typeface="Arial" panose="020B0604020202020204" pitchFamily="34" charset="0"/>
                <a:cs typeface="Arial" panose="020B0604020202020204" pitchFamily="34" charset="0"/>
              </a:rPr>
              <a:t>D</a:t>
            </a:r>
            <a:r>
              <a:rPr lang="en-US" sz="2400">
                <a:solidFill>
                  <a:schemeClr val="bg1"/>
                </a:solidFill>
                <a:latin typeface="Arial" panose="020B0604020202020204" pitchFamily="34" charset="0"/>
                <a:cs typeface="Arial" panose="020B0604020202020204" pitchFamily="34" charset="0"/>
              </a:rPr>
              <a:t>. C</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H</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 C</a:t>
            </a:r>
            <a:r>
              <a:rPr lang="en-US" sz="2400" baseline="-25000">
                <a:solidFill>
                  <a:schemeClr val="bg1"/>
                </a:solidFill>
                <a:latin typeface="Arial" panose="020B0604020202020204" pitchFamily="34" charset="0"/>
                <a:cs typeface="Arial" panose="020B0604020202020204" pitchFamily="34" charset="0"/>
              </a:rPr>
              <a:t>2</a:t>
            </a:r>
            <a:r>
              <a:rPr lang="en-US" sz="2400">
                <a:solidFill>
                  <a:schemeClr val="bg1"/>
                </a:solidFill>
                <a:latin typeface="Arial" panose="020B0604020202020204" pitchFamily="34" charset="0"/>
                <a:cs typeface="Arial" panose="020B0604020202020204" pitchFamily="34" charset="0"/>
              </a:rPr>
              <a:t>H</a:t>
            </a:r>
            <a:r>
              <a:rPr lang="en-US" sz="2400" baseline="-25000">
                <a:solidFill>
                  <a:schemeClr val="bg1"/>
                </a:solidFill>
                <a:latin typeface="Arial" panose="020B0604020202020204" pitchFamily="34" charset="0"/>
                <a:cs typeface="Arial" panose="020B0604020202020204" pitchFamily="34" charset="0"/>
              </a:rPr>
              <a:t>6</a:t>
            </a:r>
            <a:r>
              <a:rPr lang="en-US" sz="2400">
                <a:solidFill>
                  <a:schemeClr val="bg1"/>
                </a:solidFill>
                <a:latin typeface="Arial" panose="020B0604020202020204" pitchFamily="34" charset="0"/>
                <a:cs typeface="Arial" panose="020B0604020202020204" pitchFamily="34" charset="0"/>
              </a:rPr>
              <a:t>O, BaCO</a:t>
            </a:r>
            <a:r>
              <a:rPr lang="en-US" sz="2400" baseline="-25000">
                <a:solidFill>
                  <a:schemeClr val="bg1"/>
                </a:solidFill>
                <a:latin typeface="Arial" panose="020B0604020202020204" pitchFamily="34" charset="0"/>
                <a:cs typeface="Arial" panose="020B0604020202020204" pitchFamily="34" charset="0"/>
              </a:rPr>
              <a:t>3</a:t>
            </a:r>
            <a:endParaRPr lang="en-US" sz="2400">
              <a:solidFill>
                <a:schemeClr val="bg1"/>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6221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305427"/>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latin typeface="Arial" panose="020B0604020202020204" pitchFamily="34" charset="0"/>
                <a:cs typeface="Arial" panose="020B0604020202020204" pitchFamily="34" charset="0"/>
              </a:rPr>
              <a:t>Thành phần phần trăm về khối lượng của nguyên tố C trong C</a:t>
            </a:r>
            <a:r>
              <a:rPr lang="en-US" sz="2400" baseline="-25000">
                <a:latin typeface="Arial" panose="020B0604020202020204" pitchFamily="34" charset="0"/>
                <a:cs typeface="Arial" panose="020B0604020202020204" pitchFamily="34" charset="0"/>
              </a:rPr>
              <a:t>3</a:t>
            </a:r>
            <a:r>
              <a:rPr lang="en-US" sz="2400">
                <a:latin typeface="Arial" panose="020B0604020202020204" pitchFamily="34" charset="0"/>
                <a:cs typeface="Arial" panose="020B0604020202020204" pitchFamily="34" charset="0"/>
              </a:rPr>
              <a:t>H</a:t>
            </a:r>
            <a:r>
              <a:rPr lang="en-US" sz="2400" baseline="-25000">
                <a:latin typeface="Arial" panose="020B0604020202020204" pitchFamily="34" charset="0"/>
                <a:cs typeface="Arial" panose="020B0604020202020204" pitchFamily="34" charset="0"/>
              </a:rPr>
              <a:t>8</a:t>
            </a:r>
            <a:r>
              <a:rPr lang="en-US" sz="2400">
                <a:latin typeface="Arial" panose="020B0604020202020204" pitchFamily="34" charset="0"/>
                <a:cs typeface="Arial" panose="020B0604020202020204" pitchFamily="34" charset="0"/>
              </a:rPr>
              <a:t>O là</a:t>
            </a:r>
          </a:p>
          <a:p>
            <a:pPr algn="just">
              <a:lnSpc>
                <a:spcPct val="150000"/>
              </a:lnSpc>
            </a:pPr>
            <a:r>
              <a:rPr lang="vi-VN" sz="2400" smtClean="0">
                <a:latin typeface="Arial" panose="020B0604020202020204" pitchFamily="34" charset="0"/>
                <a:cs typeface="Arial" panose="020B0604020202020204" pitchFamily="34" charset="0"/>
              </a:rPr>
              <a:t>A. </a:t>
            </a:r>
            <a:r>
              <a:rPr lang="en-US" sz="2400" smtClean="0">
                <a:latin typeface="Arial" panose="020B0604020202020204" pitchFamily="34" charset="0"/>
                <a:cs typeface="Arial" panose="020B0604020202020204" pitchFamily="34" charset="0"/>
              </a:rPr>
              <a:t>30</a:t>
            </a:r>
            <a:r>
              <a:rPr lang="en-US" sz="240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40%		</a:t>
            </a:r>
            <a:endParaRPr lang="vi-VN" sz="2400" smtClean="0">
              <a:latin typeface="Arial" panose="020B0604020202020204" pitchFamily="34" charset="0"/>
              <a:cs typeface="Arial" panose="020B0604020202020204" pitchFamily="34" charset="0"/>
            </a:endParaRPr>
          </a:p>
          <a:p>
            <a:pPr algn="just">
              <a:lnSpc>
                <a:spcPct val="150000"/>
              </a:lnSpc>
            </a:pPr>
            <a:r>
              <a:rPr lang="en-US" sz="2400" smtClean="0">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50%		</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a:t>
            </a:r>
            <a:r>
              <a:rPr lang="en-US" sz="2400">
                <a:latin typeface="Arial" panose="020B0604020202020204" pitchFamily="34" charset="0"/>
                <a:cs typeface="Arial" panose="020B0604020202020204" pitchFamily="34" charset="0"/>
              </a:rPr>
              <a:t>. 60%</a:t>
            </a: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D</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9224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305427"/>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latin typeface="Arial" panose="020B0604020202020204" pitchFamily="34" charset="0"/>
                <a:cs typeface="Arial" panose="020B0604020202020204" pitchFamily="34" charset="0"/>
              </a:rPr>
              <a:t>Dựa vào thành phần phân tử, hợp chất hữu cơ được chia thành mấy loại chính?</a:t>
            </a:r>
          </a:p>
          <a:p>
            <a:pPr algn="just">
              <a:lnSpc>
                <a:spcPct val="150000"/>
              </a:lnSpc>
            </a:pPr>
            <a:r>
              <a:rPr lang="vi-VN" sz="2400" smtClean="0">
                <a:latin typeface="Arial" panose="020B0604020202020204" pitchFamily="34" charset="0"/>
                <a:cs typeface="Arial" panose="020B0604020202020204" pitchFamily="34" charset="0"/>
              </a:rPr>
              <a:t>A. </a:t>
            </a:r>
            <a:r>
              <a:rPr lang="en-US" sz="2400" smtClean="0">
                <a:latin typeface="Arial" panose="020B0604020202020204" pitchFamily="34" charset="0"/>
                <a:cs typeface="Arial" panose="020B0604020202020204" pitchFamily="34" charset="0"/>
              </a:rPr>
              <a:t>1</a:t>
            </a:r>
            <a:r>
              <a:rPr lang="en-US" sz="240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2			</a:t>
            </a:r>
            <a:endParaRPr lang="vi-VN" sz="2400" smtClean="0">
              <a:latin typeface="Arial" panose="020B0604020202020204" pitchFamily="34" charset="0"/>
              <a:cs typeface="Arial" panose="020B0604020202020204" pitchFamily="34" charset="0"/>
            </a:endParaRPr>
          </a:p>
          <a:p>
            <a:pPr algn="just">
              <a:lnSpc>
                <a:spcPct val="150000"/>
              </a:lnSpc>
            </a:pPr>
            <a:r>
              <a:rPr lang="en-US" sz="2400" smtClean="0">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3			</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a:t>
            </a:r>
            <a:r>
              <a:rPr lang="en-US" sz="2400">
                <a:latin typeface="Arial" panose="020B0604020202020204" pitchFamily="34" charset="0"/>
                <a:cs typeface="Arial" panose="020B0604020202020204" pitchFamily="34" charset="0"/>
              </a:rPr>
              <a:t>. 4</a:t>
            </a: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61918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305427"/>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fr-FR" sz="2400">
                <a:latin typeface="Arial" panose="020B0604020202020204" pitchFamily="34" charset="0"/>
                <a:cs typeface="Arial" panose="020B0604020202020204" pitchFamily="34" charset="0"/>
              </a:rPr>
              <a:t>Chất nào sau đây thuộc loại hợp chất hữu cơ?</a:t>
            </a:r>
            <a:endParaRPr lang="en-US" sz="2400">
              <a:latin typeface="Arial" panose="020B0604020202020204" pitchFamily="34" charset="0"/>
              <a:cs typeface="Arial" panose="020B0604020202020204" pitchFamily="34" charset="0"/>
            </a:endParaRPr>
          </a:p>
          <a:p>
            <a:pPr algn="just">
              <a:lnSpc>
                <a:spcPct val="150000"/>
              </a:lnSpc>
            </a:pPr>
            <a:r>
              <a:rPr lang="vi-VN" sz="2400" smtClean="0">
                <a:latin typeface="Arial" panose="020B0604020202020204" pitchFamily="34" charset="0"/>
                <a:cs typeface="Arial" panose="020B0604020202020204" pitchFamily="34" charset="0"/>
              </a:rPr>
              <a:t>A. </a:t>
            </a:r>
            <a:r>
              <a:rPr lang="en-US" sz="2400" smtClean="0">
                <a:latin typeface="Arial" panose="020B0604020202020204" pitchFamily="34" charset="0"/>
                <a:cs typeface="Arial" panose="020B0604020202020204" pitchFamily="34" charset="0"/>
              </a:rPr>
              <a:t>CO</a:t>
            </a:r>
            <a:r>
              <a:rPr lang="en-US" sz="2400" baseline="-25000" smtClean="0">
                <a:latin typeface="Arial" panose="020B0604020202020204" pitchFamily="34" charset="0"/>
                <a:cs typeface="Arial" panose="020B0604020202020204" pitchFamily="34" charset="0"/>
              </a:rPr>
              <a:t>2</a:t>
            </a:r>
            <a:r>
              <a:rPr lang="en-US" sz="2400" baseline="-25000">
                <a:latin typeface="Arial" panose="020B0604020202020204" pitchFamily="34" charset="0"/>
                <a:cs typeface="Arial" panose="020B0604020202020204" pitchFamily="34" charset="0"/>
              </a:rPr>
              <a:t>		</a:t>
            </a:r>
            <a:r>
              <a:rPr lang="vi-VN" sz="2400" baseline="-250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CO			</a:t>
            </a:r>
            <a:endParaRPr lang="vi-VN" sz="2400" smtClean="0">
              <a:latin typeface="Arial" panose="020B0604020202020204" pitchFamily="34" charset="0"/>
              <a:cs typeface="Arial" panose="020B0604020202020204" pitchFamily="34" charset="0"/>
            </a:endParaRPr>
          </a:p>
          <a:p>
            <a:pPr algn="just">
              <a:lnSpc>
                <a:spcPct val="150000"/>
              </a:lnSpc>
            </a:pPr>
            <a:r>
              <a:rPr lang="en-US" sz="2400" smtClean="0">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K</a:t>
            </a:r>
            <a:r>
              <a:rPr lang="en-US" sz="2400" baseline="-25000">
                <a:latin typeface="Arial" panose="020B0604020202020204" pitchFamily="34" charset="0"/>
                <a:cs typeface="Arial" panose="020B0604020202020204" pitchFamily="34" charset="0"/>
              </a:rPr>
              <a:t>2</a:t>
            </a:r>
            <a:r>
              <a:rPr lang="en-US" sz="2400">
                <a:latin typeface="Arial" panose="020B0604020202020204" pitchFamily="34" charset="0"/>
                <a:cs typeface="Arial" panose="020B0604020202020204" pitchFamily="34" charset="0"/>
              </a:rPr>
              <a:t>CO</a:t>
            </a:r>
            <a:r>
              <a:rPr lang="en-US" sz="2400" baseline="-25000">
                <a:latin typeface="Arial" panose="020B0604020202020204" pitchFamily="34" charset="0"/>
                <a:cs typeface="Arial" panose="020B0604020202020204" pitchFamily="34" charset="0"/>
              </a:rPr>
              <a:t>3		</a:t>
            </a:r>
            <a:r>
              <a:rPr lang="vi-VN" sz="2400" baseline="-250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a:t>
            </a:r>
            <a:r>
              <a:rPr lang="en-US" sz="2400">
                <a:latin typeface="Arial" panose="020B0604020202020204" pitchFamily="34" charset="0"/>
                <a:cs typeface="Arial" panose="020B0604020202020204" pitchFamily="34" charset="0"/>
              </a:rPr>
              <a:t>. CH</a:t>
            </a:r>
            <a:r>
              <a:rPr lang="en-US" sz="2400" baseline="-25000">
                <a:latin typeface="Arial" panose="020B0604020202020204" pitchFamily="34" charset="0"/>
                <a:cs typeface="Arial" panose="020B0604020202020204" pitchFamily="34" charset="0"/>
              </a:rPr>
              <a:t>4</a:t>
            </a:r>
            <a:endParaRPr lang="en-US" sz="2400">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D</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343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305427"/>
          </a:xfrm>
          <a:prstGeom prst="rect">
            <a:avLst/>
          </a:prstGeom>
          <a:solidFill>
            <a:srgbClr val="2E75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latin typeface="Arial" panose="020B0604020202020204" pitchFamily="34" charset="0"/>
                <a:cs typeface="Arial" panose="020B0604020202020204" pitchFamily="34" charset="0"/>
              </a:rPr>
              <a:t>Chất nào sau đây </a:t>
            </a:r>
            <a:r>
              <a:rPr lang="en-US" sz="2400" b="1">
                <a:latin typeface="Arial" panose="020B0604020202020204" pitchFamily="34" charset="0"/>
                <a:cs typeface="Arial" panose="020B0604020202020204" pitchFamily="34" charset="0"/>
              </a:rPr>
              <a:t>không</a:t>
            </a:r>
            <a:r>
              <a:rPr lang="en-US" sz="2400">
                <a:latin typeface="Arial" panose="020B0604020202020204" pitchFamily="34" charset="0"/>
                <a:cs typeface="Arial" panose="020B0604020202020204" pitchFamily="34" charset="0"/>
              </a:rPr>
              <a:t> thuộc dẫn xuất hydrocarbon?</a:t>
            </a:r>
          </a:p>
          <a:p>
            <a:pPr algn="just">
              <a:lnSpc>
                <a:spcPct val="150000"/>
              </a:lnSpc>
            </a:pPr>
            <a:r>
              <a:rPr lang="vi-VN" sz="2400" smtClean="0">
                <a:latin typeface="Arial" panose="020B0604020202020204" pitchFamily="34" charset="0"/>
                <a:cs typeface="Arial" panose="020B0604020202020204" pitchFamily="34" charset="0"/>
              </a:rPr>
              <a:t>A. </a:t>
            </a:r>
            <a:r>
              <a:rPr lang="en-US" sz="2400" smtClean="0">
                <a:latin typeface="Arial" panose="020B0604020202020204" pitchFamily="34" charset="0"/>
                <a:cs typeface="Arial" panose="020B0604020202020204" pitchFamily="34" charset="0"/>
              </a:rPr>
              <a:t>CH</a:t>
            </a:r>
            <a:r>
              <a:rPr lang="en-US" sz="2400" baseline="-25000" smtClean="0">
                <a:latin typeface="Arial" panose="020B0604020202020204" pitchFamily="34" charset="0"/>
                <a:cs typeface="Arial" panose="020B0604020202020204" pitchFamily="34" charset="0"/>
              </a:rPr>
              <a:t>3</a:t>
            </a:r>
            <a:r>
              <a:rPr lang="en-US" sz="2400" smtClean="0">
                <a:latin typeface="Arial" panose="020B0604020202020204" pitchFamily="34" charset="0"/>
                <a:cs typeface="Arial" panose="020B0604020202020204" pitchFamily="34" charset="0"/>
              </a:rPr>
              <a:t>OH</a:t>
            </a:r>
            <a:r>
              <a:rPr lang="en-US" sz="240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CH</a:t>
            </a:r>
            <a:r>
              <a:rPr lang="en-US" sz="2400" baseline="-25000">
                <a:latin typeface="Arial" panose="020B0604020202020204" pitchFamily="34" charset="0"/>
                <a:cs typeface="Arial" panose="020B0604020202020204" pitchFamily="34" charset="0"/>
              </a:rPr>
              <a:t>3</a:t>
            </a:r>
            <a:r>
              <a:rPr lang="en-US" sz="2400">
                <a:latin typeface="Arial" panose="020B0604020202020204" pitchFamily="34" charset="0"/>
                <a:cs typeface="Arial" panose="020B0604020202020204" pitchFamily="34" charset="0"/>
              </a:rPr>
              <a:t>Cl		</a:t>
            </a:r>
            <a:endParaRPr lang="vi-VN" sz="2400" smtClean="0">
              <a:latin typeface="Arial" panose="020B0604020202020204" pitchFamily="34" charset="0"/>
              <a:cs typeface="Arial" panose="020B0604020202020204" pitchFamily="34" charset="0"/>
            </a:endParaRPr>
          </a:p>
          <a:p>
            <a:pPr algn="just">
              <a:lnSpc>
                <a:spcPct val="150000"/>
              </a:lnSpc>
            </a:pPr>
            <a:r>
              <a:rPr lang="en-US" sz="2400" smtClean="0">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CH</a:t>
            </a:r>
            <a:r>
              <a:rPr lang="en-US" sz="2400" baseline="-25000" smtClean="0">
                <a:latin typeface="Arial" panose="020B0604020202020204" pitchFamily="34" charset="0"/>
                <a:cs typeface="Arial" panose="020B0604020202020204" pitchFamily="34" charset="0"/>
              </a:rPr>
              <a:t>3</a:t>
            </a:r>
            <a:r>
              <a:rPr lang="en-US" sz="2400" smtClean="0">
                <a:latin typeface="Arial" panose="020B0604020202020204" pitchFamily="34" charset="0"/>
                <a:cs typeface="Arial" panose="020B0604020202020204" pitchFamily="34" charset="0"/>
              </a:rPr>
              <a:t>CH</a:t>
            </a:r>
            <a:r>
              <a:rPr lang="en-US" sz="2400" baseline="-25000" smtClean="0">
                <a:latin typeface="Arial" panose="020B0604020202020204" pitchFamily="34" charset="0"/>
                <a:cs typeface="Arial" panose="020B0604020202020204" pitchFamily="34" charset="0"/>
              </a:rPr>
              <a:t>2</a:t>
            </a:r>
            <a:r>
              <a:rPr lang="en-US" sz="2400" smtClean="0">
                <a:latin typeface="Arial" panose="020B0604020202020204" pitchFamily="34" charset="0"/>
                <a:cs typeface="Arial" panose="020B0604020202020204" pitchFamily="34" charset="0"/>
              </a:rPr>
              <a:t>CH</a:t>
            </a:r>
            <a:r>
              <a:rPr lang="en-US" sz="2400" baseline="-25000" smtClean="0">
                <a:latin typeface="Arial" panose="020B0604020202020204" pitchFamily="34" charset="0"/>
                <a:cs typeface="Arial" panose="020B0604020202020204" pitchFamily="34" charset="0"/>
              </a:rPr>
              <a:t>3</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a:t>
            </a:r>
            <a:r>
              <a:rPr lang="vi-VN" sz="2400" smtClea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CH</a:t>
            </a:r>
            <a:r>
              <a:rPr lang="en-US" sz="2400" baseline="-25000">
                <a:latin typeface="Arial" panose="020B0604020202020204" pitchFamily="34" charset="0"/>
                <a:cs typeface="Arial" panose="020B0604020202020204" pitchFamily="34" charset="0"/>
              </a:rPr>
              <a:t>3</a:t>
            </a:r>
            <a:r>
              <a:rPr lang="en-US" sz="2400">
                <a:latin typeface="Arial" panose="020B0604020202020204" pitchFamily="34" charset="0"/>
                <a:cs typeface="Arial" panose="020B0604020202020204" pitchFamily="34" charset="0"/>
              </a:rPr>
              <a:t>COONa</a:t>
            </a:r>
            <a:r>
              <a:rPr lang="en-US" sz="2400" smtClean="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8087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6" name="Google Shape;1846;p55"/>
          <p:cNvSpPr/>
          <p:nvPr/>
        </p:nvSpPr>
        <p:spPr>
          <a:xfrm>
            <a:off x="3347262" y="2355917"/>
            <a:ext cx="2449500" cy="2194567"/>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47" name="Google Shape;1847;p55"/>
          <p:cNvSpPr/>
          <p:nvPr/>
        </p:nvSpPr>
        <p:spPr>
          <a:xfrm>
            <a:off x="4237962" y="1506071"/>
            <a:ext cx="668100" cy="64723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02</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49" name="Google Shape;1849;p55"/>
          <p:cNvSpPr/>
          <p:nvPr/>
        </p:nvSpPr>
        <p:spPr>
          <a:xfrm>
            <a:off x="5981250" y="2355917"/>
            <a:ext cx="2593934" cy="2194567"/>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0" name="Google Shape;1850;p55"/>
          <p:cNvSpPr/>
          <p:nvPr/>
        </p:nvSpPr>
        <p:spPr>
          <a:xfrm>
            <a:off x="6871949" y="1506071"/>
            <a:ext cx="668100" cy="647235"/>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03</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52" name="Google Shape;1852;p55"/>
          <p:cNvSpPr/>
          <p:nvPr/>
        </p:nvSpPr>
        <p:spPr>
          <a:xfrm>
            <a:off x="713275" y="2355917"/>
            <a:ext cx="2449500" cy="219456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3" name="Google Shape;1853;p55"/>
          <p:cNvSpPr/>
          <p:nvPr/>
        </p:nvSpPr>
        <p:spPr>
          <a:xfrm>
            <a:off x="1603975" y="1506071"/>
            <a:ext cx="668100" cy="647235"/>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01</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cxnSp>
        <p:nvCxnSpPr>
          <p:cNvPr id="1855" name="Google Shape;1855;p55"/>
          <p:cNvCxnSpPr>
            <a:stCxn id="1853" idx="3"/>
            <a:endCxn id="1847" idx="1"/>
          </p:cNvCxnSpPr>
          <p:nvPr/>
        </p:nvCxnSpPr>
        <p:spPr>
          <a:xfrm>
            <a:off x="2272075" y="1829689"/>
            <a:ext cx="1965887" cy="0"/>
          </a:xfrm>
          <a:prstGeom prst="straightConnector1">
            <a:avLst/>
          </a:prstGeom>
          <a:noFill/>
          <a:ln w="19050" cap="flat" cmpd="sng">
            <a:solidFill>
              <a:schemeClr val="bg2">
                <a:lumMod val="75000"/>
              </a:schemeClr>
            </a:solidFill>
            <a:prstDash val="solid"/>
            <a:round/>
            <a:headEnd type="none" w="med" len="med"/>
            <a:tailEnd type="triangle" w="med" len="med"/>
          </a:ln>
        </p:spPr>
      </p:cxnSp>
      <p:cxnSp>
        <p:nvCxnSpPr>
          <p:cNvPr id="1856" name="Google Shape;1856;p55"/>
          <p:cNvCxnSpPr>
            <a:stCxn id="1847" idx="3"/>
            <a:endCxn id="1850" idx="1"/>
          </p:cNvCxnSpPr>
          <p:nvPr/>
        </p:nvCxnSpPr>
        <p:spPr>
          <a:xfrm>
            <a:off x="4906062" y="1829689"/>
            <a:ext cx="1965887" cy="0"/>
          </a:xfrm>
          <a:prstGeom prst="straightConnector1">
            <a:avLst/>
          </a:prstGeom>
          <a:noFill/>
          <a:ln w="19050" cap="flat" cmpd="sng">
            <a:solidFill>
              <a:schemeClr val="accent3">
                <a:lumMod val="75000"/>
              </a:schemeClr>
            </a:solidFill>
            <a:prstDash val="solid"/>
            <a:round/>
            <a:headEnd type="none" w="med" len="med"/>
            <a:tailEnd type="triangle" w="med" len="med"/>
          </a:ln>
        </p:spPr>
      </p:cxnSp>
      <p:sp>
        <p:nvSpPr>
          <p:cNvPr id="2" name="Title 1"/>
          <p:cNvSpPr>
            <a:spLocks noGrp="1"/>
          </p:cNvSpPr>
          <p:nvPr>
            <p:ph type="title"/>
          </p:nvPr>
        </p:nvSpPr>
        <p:spPr/>
        <p:txBody>
          <a:bodyPr/>
          <a:lstStyle/>
          <a:p>
            <a:r>
              <a:rPr lang="vi-VN" sz="3200" smtClean="0">
                <a:latin typeface="Arial" panose="020B0604020202020204" pitchFamily="34" charset="0"/>
                <a:cs typeface="Arial" panose="020B0604020202020204" pitchFamily="34" charset="0"/>
              </a:rPr>
              <a:t>HƯỚNG DẪN VỀ NHÀ</a:t>
            </a:r>
            <a:endParaRPr lang="en-US" sz="3200">
              <a:latin typeface="Arial" panose="020B0604020202020204" pitchFamily="34" charset="0"/>
              <a:cs typeface="Arial" panose="020B0604020202020204" pitchFamily="34" charset="0"/>
            </a:endParaRPr>
          </a:p>
        </p:txBody>
      </p:sp>
      <p:sp>
        <p:nvSpPr>
          <p:cNvPr id="5" name="TextBox 4"/>
          <p:cNvSpPr txBox="1"/>
          <p:nvPr/>
        </p:nvSpPr>
        <p:spPr>
          <a:xfrm>
            <a:off x="765428" y="2899202"/>
            <a:ext cx="2345193" cy="958660"/>
          </a:xfrm>
          <a:prstGeom prst="rect">
            <a:avLst/>
          </a:prstGeom>
          <a:noFill/>
        </p:spPr>
        <p:txBody>
          <a:bodyPr wrap="square" rtlCol="0">
            <a:spAutoFit/>
          </a:bodyPr>
          <a:lstStyle/>
          <a:p>
            <a:pPr algn="ctr">
              <a:lnSpc>
                <a:spcPct val="150000"/>
              </a:lnSpc>
            </a:pPr>
            <a:r>
              <a:rPr lang="vi-VN" sz="2000" smtClean="0"/>
              <a:t>Ôn tập kiến thức đã học</a:t>
            </a:r>
            <a:endParaRPr lang="en-US" sz="2000"/>
          </a:p>
        </p:txBody>
      </p:sp>
      <p:sp>
        <p:nvSpPr>
          <p:cNvPr id="20" name="TextBox 19"/>
          <p:cNvSpPr txBox="1"/>
          <p:nvPr/>
        </p:nvSpPr>
        <p:spPr>
          <a:xfrm>
            <a:off x="3399378" y="2899202"/>
            <a:ext cx="2345193" cy="958660"/>
          </a:xfrm>
          <a:prstGeom prst="rect">
            <a:avLst/>
          </a:prstGeom>
          <a:noFill/>
        </p:spPr>
        <p:txBody>
          <a:bodyPr wrap="square" rtlCol="0">
            <a:spAutoFit/>
          </a:bodyPr>
          <a:lstStyle/>
          <a:p>
            <a:pPr algn="ctr">
              <a:lnSpc>
                <a:spcPct val="150000"/>
              </a:lnSpc>
            </a:pPr>
            <a:r>
              <a:rPr lang="vi-VN" sz="2000" dirty="0" smtClean="0"/>
              <a:t>Hoàn thành bài tập trong SGK và SBT</a:t>
            </a:r>
            <a:endParaRPr lang="en-US" sz="2000" dirty="0"/>
          </a:p>
        </p:txBody>
      </p:sp>
      <p:sp>
        <p:nvSpPr>
          <p:cNvPr id="21" name="TextBox 20"/>
          <p:cNvSpPr txBox="1"/>
          <p:nvPr/>
        </p:nvSpPr>
        <p:spPr>
          <a:xfrm>
            <a:off x="5935127" y="2517052"/>
            <a:ext cx="2686179" cy="1938992"/>
          </a:xfrm>
          <a:prstGeom prst="rect">
            <a:avLst/>
          </a:prstGeom>
          <a:noFill/>
        </p:spPr>
        <p:txBody>
          <a:bodyPr wrap="square" rtlCol="0">
            <a:spAutoFit/>
          </a:bodyPr>
          <a:lstStyle/>
          <a:p>
            <a:pPr marL="457200" lvl="0" indent="-342900" algn="ctr">
              <a:lnSpc>
                <a:spcPct val="150000"/>
              </a:lnSpc>
              <a:buClr>
                <a:srgbClr val="5A4339"/>
              </a:buClr>
              <a:buSzPts val="1800"/>
            </a:pPr>
            <a:r>
              <a:rPr lang="vi-VN" sz="2000" dirty="0" smtClean="0"/>
              <a:t>Chuẩn bị </a:t>
            </a:r>
            <a:r>
              <a:rPr lang="vi-VN" sz="2000" dirty="0" smtClean="0"/>
              <a:t>tiết học sau</a:t>
            </a:r>
          </a:p>
          <a:p>
            <a:pPr marL="457200" lvl="0" indent="-342900" algn="ctr">
              <a:lnSpc>
                <a:spcPct val="150000"/>
              </a:lnSpc>
              <a:buClr>
                <a:srgbClr val="5A4339"/>
              </a:buClr>
              <a:buSzPts val="1800"/>
            </a:pPr>
            <a:r>
              <a:rPr lang="vi-VN" sz="2000" b="1" dirty="0" smtClean="0">
                <a:solidFill>
                  <a:srgbClr val="5A4339"/>
                </a:solidFill>
                <a:latin typeface="Arial" panose="020B0604020202020204" pitchFamily="34" charset="0"/>
                <a:cs typeface="Arial" panose="020B0604020202020204" pitchFamily="34" charset="0"/>
                <a:sym typeface="Barlow Medium"/>
              </a:rPr>
              <a:t>Nhóm chức và </a:t>
            </a:r>
          </a:p>
          <a:p>
            <a:pPr marL="457200" lvl="0" indent="-342900" algn="ctr">
              <a:lnSpc>
                <a:spcPct val="150000"/>
              </a:lnSpc>
              <a:buClr>
                <a:srgbClr val="5A4339"/>
              </a:buClr>
              <a:buSzPts val="1800"/>
            </a:pPr>
            <a:r>
              <a:rPr lang="vi-VN" sz="2000" b="1" dirty="0" smtClean="0">
                <a:solidFill>
                  <a:srgbClr val="5A4339"/>
                </a:solidFill>
                <a:latin typeface="Arial" panose="020B0604020202020204" pitchFamily="34" charset="0"/>
                <a:cs typeface="Arial" panose="020B0604020202020204" pitchFamily="34" charset="0"/>
                <a:sym typeface="Barlow Medium"/>
              </a:rPr>
              <a:t>phổ hồng ngoại (IR)</a:t>
            </a:r>
            <a:endParaRPr lang="en-US" sz="2000" b="1" dirty="0">
              <a:solidFill>
                <a:srgbClr val="5A4339"/>
              </a:solidFill>
              <a:latin typeface="Arial" panose="020B0604020202020204" pitchFamily="34" charset="0"/>
              <a:cs typeface="Arial" panose="020B0604020202020204" pitchFamily="34" charset="0"/>
              <a:sym typeface="Barlow Medium"/>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366" y="1697166"/>
            <a:ext cx="7985702" cy="1143600"/>
          </a:xfrm>
        </p:spPr>
        <p:txBody>
          <a:bodyPr/>
          <a:lstStyle/>
          <a:p>
            <a:pPr>
              <a:lnSpc>
                <a:spcPct val="150000"/>
              </a:lnSpc>
            </a:pPr>
            <a:r>
              <a:rPr lang="vi-VN" sz="4400" smtClean="0">
                <a:latin typeface="Arial" panose="020B0604020202020204" pitchFamily="34" charset="0"/>
                <a:cs typeface="Arial" panose="020B0604020202020204" pitchFamily="34" charset="0"/>
              </a:rPr>
              <a:t>CẢM ƠN CÁC EM ĐÃ CHÚ Ý LẮNG NGHE BÀI GIẢNG!</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174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17" name="TextBox 16">
            <a:extLst>
              <a:ext uri="{FF2B5EF4-FFF2-40B4-BE49-F238E27FC236}">
                <a16:creationId xmlns:a16="http://schemas.microsoft.com/office/drawing/2014/main" id="{B7C19335-01B4-0DDB-76A6-6E71113957AE}"/>
              </a:ext>
            </a:extLst>
          </p:cNvPr>
          <p:cNvSpPr txBox="1"/>
          <p:nvPr/>
        </p:nvSpPr>
        <p:spPr>
          <a:xfrm>
            <a:off x="6101256" y="2389631"/>
            <a:ext cx="2133600" cy="716250"/>
          </a:xfrm>
          <a:prstGeom prst="roundRect">
            <a:avLst>
              <a:gd name="adj" fmla="val 28518"/>
            </a:avLst>
          </a:prstGeom>
          <a:solidFill>
            <a:srgbClr val="0C2267"/>
          </a:solidFill>
        </p:spPr>
        <p:txBody>
          <a:bodyPr wrap="square" rtlCol="0">
            <a:spAutoFit/>
          </a:bodyPr>
          <a:lstStyle/>
          <a:p>
            <a:pPr algn="ctr">
              <a:buClrTx/>
              <a:buFontTx/>
              <a:buNone/>
            </a:pPr>
            <a:r>
              <a:rPr lang="en-US" sz="3300" kern="1200">
                <a:solidFill>
                  <a:srgbClr val="FFC000"/>
                </a:solidFill>
                <a:latin typeface="Arial" panose="020B0604020202020204" pitchFamily="34" charset="0"/>
                <a:cs typeface="Arial" panose="020B0604020202020204" pitchFamily="34" charset="0"/>
              </a:rPr>
              <a:t>ĐÁP ÁN</a:t>
            </a:r>
            <a:endParaRPr lang="vi-VN" sz="3300" kern="1200">
              <a:solidFill>
                <a:srgbClr val="FFC000"/>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7371ECE-F907-8AC3-F90A-6B5B8ECBC79F}"/>
              </a:ext>
            </a:extLst>
          </p:cNvPr>
          <p:cNvSpPr/>
          <p:nvPr/>
        </p:nvSpPr>
        <p:spPr>
          <a:xfrm>
            <a:off x="5794519" y="3355383"/>
            <a:ext cx="2747074" cy="638473"/>
          </a:xfrm>
          <a:prstGeom prst="roundRect">
            <a:avLst/>
          </a:prstGeom>
          <a:noFill/>
          <a:ln w="254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endParaRPr>
          </a:p>
        </p:txBody>
      </p:sp>
      <p:sp>
        <p:nvSpPr>
          <p:cNvPr id="3" name="TextBox 2">
            <a:extLst>
              <a:ext uri="{FF2B5EF4-FFF2-40B4-BE49-F238E27FC236}">
                <a16:creationId xmlns:a16="http://schemas.microsoft.com/office/drawing/2014/main" id="{03571203-27FE-12B8-63A2-C7E05B8458B2}"/>
              </a:ext>
            </a:extLst>
          </p:cNvPr>
          <p:cNvSpPr txBox="1"/>
          <p:nvPr/>
        </p:nvSpPr>
        <p:spPr>
          <a:xfrm>
            <a:off x="5923244" y="3415192"/>
            <a:ext cx="2489624" cy="553998"/>
          </a:xfrm>
          <a:prstGeom prst="rect">
            <a:avLst/>
          </a:prstGeom>
          <a:noFill/>
        </p:spPr>
        <p:txBody>
          <a:bodyPr wrap="square" rtlCol="0">
            <a:spAutoFit/>
          </a:bodyPr>
          <a:lstStyle/>
          <a:p>
            <a:pPr algn="ctr">
              <a:buClrTx/>
              <a:buFontTx/>
              <a:buNone/>
            </a:pPr>
            <a:r>
              <a:rPr lang="vi-VN" sz="3000" b="1" kern="1200" smtClean="0">
                <a:solidFill>
                  <a:prstClr val="white"/>
                </a:solidFill>
                <a:latin typeface="Arial" panose="020B0604020202020204" pitchFamily="34" charset="0"/>
                <a:cs typeface="Arial" panose="020B0604020202020204" pitchFamily="34" charset="0"/>
              </a:rPr>
              <a:t>PHÂN UERA</a:t>
            </a:r>
            <a:endParaRPr lang="vi-VN" sz="3000" b="1" kern="1200">
              <a:solidFill>
                <a:prstClr val="white"/>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2480" r="2605"/>
          <a:stretch/>
        </p:blipFill>
        <p:spPr>
          <a:xfrm>
            <a:off x="1140210" y="779744"/>
            <a:ext cx="3838353" cy="3584009"/>
          </a:xfrm>
          <a:prstGeom prst="rect">
            <a:avLst/>
          </a:prstGeom>
          <a:ln w="101600">
            <a:solidFill>
              <a:srgbClr val="CC0099"/>
            </a:solidFill>
          </a:ln>
        </p:spPr>
      </p:pic>
      <p:pic>
        <p:nvPicPr>
          <p:cNvPr id="20" name="Picture 19">
            <a:hlinkClick r:id="rId5" action="ppaction://hlinksldjump"/>
          </p:cNvPr>
          <p:cNvPicPr>
            <a:picLocks noChangeAspect="1"/>
          </p:cNvPicPr>
          <p:nvPr/>
        </p:nvPicPr>
        <p:blipFill>
          <a:blip r:embed="rId6"/>
          <a:stretch>
            <a:fillRect/>
          </a:stretch>
        </p:blipFill>
        <p:spPr>
          <a:xfrm>
            <a:off x="960303" y="470500"/>
            <a:ext cx="2152075" cy="2152075"/>
          </a:xfrm>
          <a:prstGeom prst="rect">
            <a:avLst/>
          </a:prstGeom>
        </p:spPr>
      </p:pic>
      <p:pic>
        <p:nvPicPr>
          <p:cNvPr id="21" name="Picture 20">
            <a:hlinkClick r:id="rId7" action="ppaction://hlinksldjump"/>
          </p:cNvPr>
          <p:cNvPicPr>
            <a:picLocks noChangeAspect="1"/>
          </p:cNvPicPr>
          <p:nvPr/>
        </p:nvPicPr>
        <p:blipFill>
          <a:blip r:embed="rId8"/>
          <a:stretch>
            <a:fillRect/>
          </a:stretch>
        </p:blipFill>
        <p:spPr>
          <a:xfrm>
            <a:off x="3043021" y="470500"/>
            <a:ext cx="2152075" cy="2152075"/>
          </a:xfrm>
          <a:prstGeom prst="rect">
            <a:avLst/>
          </a:prstGeom>
        </p:spPr>
      </p:pic>
      <p:pic>
        <p:nvPicPr>
          <p:cNvPr id="22" name="Picture 21">
            <a:hlinkClick r:id="rId9" action="ppaction://hlinksldjump"/>
          </p:cNvPr>
          <p:cNvPicPr>
            <a:picLocks noChangeAspect="1"/>
          </p:cNvPicPr>
          <p:nvPr/>
        </p:nvPicPr>
        <p:blipFill>
          <a:blip r:embed="rId10"/>
          <a:stretch>
            <a:fillRect/>
          </a:stretch>
        </p:blipFill>
        <p:spPr>
          <a:xfrm>
            <a:off x="958811" y="2520922"/>
            <a:ext cx="2152075" cy="2152075"/>
          </a:xfrm>
          <a:prstGeom prst="rect">
            <a:avLst/>
          </a:prstGeom>
        </p:spPr>
      </p:pic>
      <p:pic>
        <p:nvPicPr>
          <p:cNvPr id="23" name="Picture 22">
            <a:hlinkClick r:id="rId11" action="ppaction://hlinksldjump"/>
          </p:cNvPr>
          <p:cNvPicPr>
            <a:picLocks noChangeAspect="1"/>
          </p:cNvPicPr>
          <p:nvPr/>
        </p:nvPicPr>
        <p:blipFill>
          <a:blip r:embed="rId12"/>
          <a:stretch>
            <a:fillRect/>
          </a:stretch>
        </p:blipFill>
        <p:spPr>
          <a:xfrm>
            <a:off x="3041529" y="2523587"/>
            <a:ext cx="2152075" cy="2152075"/>
          </a:xfrm>
          <a:prstGeom prst="rect">
            <a:avLst/>
          </a:prstGeom>
        </p:spPr>
      </p:pic>
      <p:sp>
        <p:nvSpPr>
          <p:cNvPr id="15" name="Rectangle 14"/>
          <p:cNvSpPr/>
          <p:nvPr/>
        </p:nvSpPr>
        <p:spPr>
          <a:xfrm>
            <a:off x="5527694" y="656616"/>
            <a:ext cx="3283708" cy="1477328"/>
          </a:xfrm>
          <a:prstGeom prst="rect">
            <a:avLst/>
          </a:prstGeom>
        </p:spPr>
        <p:txBody>
          <a:bodyPr wrap="square">
            <a:spAutoFit/>
          </a:bodyPr>
          <a:lstStyle/>
          <a:p>
            <a:pPr algn="just">
              <a:lnSpc>
                <a:spcPct val="150000"/>
              </a:lnSpc>
            </a:pPr>
            <a:r>
              <a:rPr lang="vi-VN" sz="2000" b="1" u="sng">
                <a:solidFill>
                  <a:schemeClr val="bg1"/>
                </a:solidFill>
              </a:rPr>
              <a:t>Gợi ý</a:t>
            </a:r>
            <a:r>
              <a:rPr lang="vi-VN" sz="2000" b="1">
                <a:solidFill>
                  <a:schemeClr val="bg1"/>
                </a:solidFill>
              </a:rPr>
              <a:t>: </a:t>
            </a:r>
            <a:r>
              <a:rPr lang="vi-VN" sz="2000">
                <a:solidFill>
                  <a:schemeClr val="bg1"/>
                </a:solidFill>
              </a:rPr>
              <a:t>Đây là hình ảnh của một loại phân bón phổ biến ở nước ta.</a:t>
            </a:r>
            <a:endParaRPr lang="en-US" sz="2000">
              <a:solidFill>
                <a:schemeClr val="bg1"/>
              </a:solidFill>
            </a:endParaRPr>
          </a:p>
        </p:txBody>
      </p:sp>
      <p:sp>
        <p:nvSpPr>
          <p:cNvPr id="2" name="Action Button: Forward or Next 1">
            <a:hlinkClick r:id="rId13" action="ppaction://hlinksldjump" highlightClick="1"/>
          </p:cNvPr>
          <p:cNvSpPr/>
          <p:nvPr/>
        </p:nvSpPr>
        <p:spPr>
          <a:xfrm>
            <a:off x="8541592" y="4541520"/>
            <a:ext cx="602407" cy="601980"/>
          </a:xfrm>
          <a:prstGeom prst="actionButtonForwardNex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1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708660" y="470471"/>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400" b="1" kern="1200">
                <a:solidFill>
                  <a:schemeClr val="accent4">
                    <a:lumMod val="60000"/>
                    <a:lumOff val="40000"/>
                  </a:schemeClr>
                </a:solidFill>
                <a:latin typeface="Arial" panose="020B0604020202020204" pitchFamily="34" charset="0"/>
                <a:cs typeface="Arial" panose="020B0604020202020204" pitchFamily="34" charset="0"/>
              </a:rPr>
              <a:t>Câu 1: </a:t>
            </a:r>
            <a:r>
              <a:rPr lang="vi-VN" sz="2400" kern="1200">
                <a:solidFill>
                  <a:prstClr val="white"/>
                </a:solidFill>
                <a:latin typeface="Arial" panose="020B0604020202020204" pitchFamily="34" charset="0"/>
                <a:cs typeface="Arial" panose="020B0604020202020204" pitchFamily="34" charset="0"/>
              </a:rPr>
              <a:t>Chất được tạo nên từ hai hay nhiều nguyên tố hóa học gọi là gì? </a:t>
            </a:r>
          </a:p>
        </p:txBody>
      </p:sp>
      <p:sp>
        <p:nvSpPr>
          <p:cNvPr id="20" name="Rectangle: Rounded Corners 19">
            <a:hlinkClick r:id="rId3" action="ppaction://hlinksldjump"/>
            <a:extLst>
              <a:ext uri="{FF2B5EF4-FFF2-40B4-BE49-F238E27FC236}">
                <a16:creationId xmlns:a16="http://schemas.microsoft.com/office/drawing/2014/main" id="{9E64FDE5-9863-0C26-3156-B26382A8BCE4}"/>
              </a:ext>
            </a:extLst>
          </p:cNvPr>
          <p:cNvSpPr/>
          <p:nvPr/>
        </p:nvSpPr>
        <p:spPr>
          <a:xfrm>
            <a:off x="2486217" y="2845942"/>
            <a:ext cx="4171565" cy="159249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1" kern="1200" smtClean="0">
                <a:solidFill>
                  <a:prstClr val="white"/>
                </a:solidFill>
                <a:latin typeface="Arial" panose="020B0604020202020204" pitchFamily="34" charset="0"/>
                <a:cs typeface="Arial" panose="020B0604020202020204" pitchFamily="34" charset="0"/>
              </a:rPr>
              <a:t>Hợp chất</a:t>
            </a:r>
            <a:endParaRPr lang="vi-VN" sz="2800" b="1" kern="1200">
              <a:solidFill>
                <a:prstClr val="white"/>
              </a:solidFill>
              <a:latin typeface="Arial" panose="020B0604020202020204" pitchFamily="34" charset="0"/>
              <a:cs typeface="Arial" panose="020B0604020202020204" pitchFamily="34" charset="0"/>
            </a:endParaRPr>
          </a:p>
        </p:txBody>
      </p:sp>
      <p:sp>
        <p:nvSpPr>
          <p:cNvPr id="2" name="Action Button: Back or Previous 1">
            <a:hlinkClick r:id="rId4" action="ppaction://hlinksldjump" highlightClick="1"/>
          </p:cNvPr>
          <p:cNvSpPr/>
          <p:nvPr/>
        </p:nvSpPr>
        <p:spPr>
          <a:xfrm>
            <a:off x="8468170" y="4541178"/>
            <a:ext cx="675830" cy="602322"/>
          </a:xfrm>
          <a:prstGeom prst="actionButtonBackPreviou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2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708660" y="470471"/>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kern="1200">
                <a:solidFill>
                  <a:schemeClr val="accent4">
                    <a:lumMod val="60000"/>
                    <a:lumOff val="40000"/>
                  </a:schemeClr>
                </a:solidFill>
                <a:latin typeface="Arial" panose="020B0604020202020204" pitchFamily="34" charset="0"/>
                <a:cs typeface="Arial" panose="020B0604020202020204" pitchFamily="34" charset="0"/>
              </a:rPr>
              <a:t>Câu </a:t>
            </a:r>
            <a:r>
              <a:rPr lang="vi-VN" sz="2400" b="1" kern="1200" smtClean="0">
                <a:solidFill>
                  <a:schemeClr val="accent4">
                    <a:lumMod val="60000"/>
                    <a:lumOff val="40000"/>
                  </a:schemeClr>
                </a:solidFill>
                <a:latin typeface="Arial" panose="020B0604020202020204" pitchFamily="34" charset="0"/>
                <a:cs typeface="Arial" panose="020B0604020202020204" pitchFamily="34" charset="0"/>
              </a:rPr>
              <a:t>2: </a:t>
            </a:r>
            <a:r>
              <a:rPr lang="vi-VN" sz="2400" kern="1200" smtClean="0">
                <a:solidFill>
                  <a:schemeClr val="bg1"/>
                </a:solidFill>
                <a:latin typeface="Arial" panose="020B0604020202020204" pitchFamily="34" charset="0"/>
                <a:cs typeface="Arial" panose="020B0604020202020204" pitchFamily="34" charset="0"/>
              </a:rPr>
              <a:t>Điền từ thích hợp vào chỗ ....</a:t>
            </a:r>
          </a:p>
          <a:p>
            <a:pPr algn="ctr">
              <a:lnSpc>
                <a:spcPct val="150000"/>
              </a:lnSpc>
            </a:pPr>
            <a:r>
              <a:rPr lang="vi-VN" sz="2400" smtClean="0">
                <a:latin typeface="Arial" panose="020B0604020202020204" pitchFamily="34" charset="0"/>
                <a:cs typeface="Arial" panose="020B0604020202020204" pitchFamily="34" charset="0"/>
              </a:rPr>
              <a:t>"</a:t>
            </a:r>
            <a:r>
              <a:rPr lang="fr-FR" sz="2400" smtClean="0">
                <a:latin typeface="Arial" panose="020B0604020202020204" pitchFamily="34" charset="0"/>
                <a:cs typeface="Arial" panose="020B0604020202020204" pitchFamily="34" charset="0"/>
              </a:rPr>
              <a:t>Quá </a:t>
            </a:r>
            <a:r>
              <a:rPr lang="fr-FR" sz="2400">
                <a:latin typeface="Arial" panose="020B0604020202020204" pitchFamily="34" charset="0"/>
                <a:cs typeface="Arial" panose="020B0604020202020204" pitchFamily="34" charset="0"/>
              </a:rPr>
              <a:t>trình quang hợp tổng hợp ra …. và oxygen</a:t>
            </a:r>
            <a:r>
              <a:rPr lang="fr-FR" sz="2400" smtClean="0">
                <a:latin typeface="Arial" panose="020B0604020202020204" pitchFamily="34" charset="0"/>
                <a:cs typeface="Arial" panose="020B0604020202020204" pitchFamily="34" charset="0"/>
              </a:rPr>
              <a:t>.</a:t>
            </a:r>
            <a:r>
              <a:rPr lang="vi-VN" sz="2400" smtClean="0">
                <a:latin typeface="Arial" panose="020B0604020202020204" pitchFamily="34" charset="0"/>
                <a:cs typeface="Arial" panose="020B0604020202020204" pitchFamily="34" charset="0"/>
              </a:rPr>
              <a:t>"</a:t>
            </a:r>
            <a:r>
              <a:rPr lang="fr-FR" sz="2400" smtClean="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20" name="Rectangle: Rounded Corners 19">
            <a:hlinkClick r:id="rId3" action="ppaction://hlinksldjump"/>
            <a:extLst>
              <a:ext uri="{FF2B5EF4-FFF2-40B4-BE49-F238E27FC236}">
                <a16:creationId xmlns:a16="http://schemas.microsoft.com/office/drawing/2014/main" id="{9E64FDE5-9863-0C26-3156-B26382A8BCE4}"/>
              </a:ext>
            </a:extLst>
          </p:cNvPr>
          <p:cNvSpPr/>
          <p:nvPr/>
        </p:nvSpPr>
        <p:spPr>
          <a:xfrm>
            <a:off x="2486217" y="2845942"/>
            <a:ext cx="4171565" cy="159249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1" kern="1200" smtClean="0">
                <a:solidFill>
                  <a:prstClr val="white"/>
                </a:solidFill>
                <a:latin typeface="Arial" panose="020B0604020202020204" pitchFamily="34" charset="0"/>
                <a:cs typeface="Arial" panose="020B0604020202020204" pitchFamily="34" charset="0"/>
              </a:rPr>
              <a:t>Glucose</a:t>
            </a:r>
            <a:endParaRPr lang="vi-VN" sz="2800" b="1" kern="1200">
              <a:solidFill>
                <a:prstClr val="white"/>
              </a:solidFill>
              <a:latin typeface="Arial" panose="020B0604020202020204" pitchFamily="34" charset="0"/>
              <a:cs typeface="Arial" panose="020B0604020202020204" pitchFamily="34" charset="0"/>
            </a:endParaRPr>
          </a:p>
        </p:txBody>
      </p:sp>
      <p:sp>
        <p:nvSpPr>
          <p:cNvPr id="2" name="Action Button: Back or Previous 1">
            <a:hlinkClick r:id="rId4" action="ppaction://hlinksldjump" highlightClick="1"/>
          </p:cNvPr>
          <p:cNvSpPr/>
          <p:nvPr/>
        </p:nvSpPr>
        <p:spPr>
          <a:xfrm>
            <a:off x="8468170" y="4541178"/>
            <a:ext cx="675830" cy="602322"/>
          </a:xfrm>
          <a:prstGeom prst="actionButtonBackPreviou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7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708660" y="470471"/>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kern="1200">
                <a:solidFill>
                  <a:schemeClr val="accent4">
                    <a:lumMod val="60000"/>
                    <a:lumOff val="40000"/>
                  </a:schemeClr>
                </a:solidFill>
                <a:latin typeface="Arial" panose="020B0604020202020204" pitchFamily="34" charset="0"/>
                <a:cs typeface="Arial" panose="020B0604020202020204" pitchFamily="34" charset="0"/>
              </a:rPr>
              <a:t>Câu 3</a:t>
            </a:r>
            <a:r>
              <a:rPr lang="vi-VN" sz="2400" b="1" kern="1200" smtClean="0">
                <a:solidFill>
                  <a:schemeClr val="accent4">
                    <a:lumMod val="60000"/>
                    <a:lumOff val="40000"/>
                  </a:schemeClr>
                </a:solidFill>
                <a:latin typeface="Arial" panose="020B0604020202020204" pitchFamily="34" charset="0"/>
                <a:cs typeface="Arial" panose="020B0604020202020204" pitchFamily="34" charset="0"/>
              </a:rPr>
              <a:t>: </a:t>
            </a:r>
            <a:r>
              <a:rPr lang="fr-FR" sz="2400">
                <a:latin typeface="Arial" panose="020B0604020202020204" pitchFamily="34" charset="0"/>
                <a:cs typeface="Arial" panose="020B0604020202020204" pitchFamily="34" charset="0"/>
              </a:rPr>
              <a:t>Trong gạo, ngô, khoai, sắn chứa thành phần dinh dưỡng nào là chủ yếu?</a:t>
            </a:r>
            <a:endParaRPr lang="en-US" sz="2400">
              <a:latin typeface="Arial" panose="020B0604020202020204" pitchFamily="34" charset="0"/>
              <a:cs typeface="Arial" panose="020B0604020202020204" pitchFamily="34" charset="0"/>
            </a:endParaRPr>
          </a:p>
        </p:txBody>
      </p:sp>
      <p:sp>
        <p:nvSpPr>
          <p:cNvPr id="20" name="Rectangle: Rounded Corners 19">
            <a:hlinkClick r:id="rId3" action="ppaction://hlinksldjump"/>
            <a:extLst>
              <a:ext uri="{FF2B5EF4-FFF2-40B4-BE49-F238E27FC236}">
                <a16:creationId xmlns:a16="http://schemas.microsoft.com/office/drawing/2014/main" id="{9E64FDE5-9863-0C26-3156-B26382A8BCE4}"/>
              </a:ext>
            </a:extLst>
          </p:cNvPr>
          <p:cNvSpPr/>
          <p:nvPr/>
        </p:nvSpPr>
        <p:spPr>
          <a:xfrm>
            <a:off x="2486217" y="2845942"/>
            <a:ext cx="4171565" cy="159249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1" kern="1200" smtClean="0">
                <a:solidFill>
                  <a:prstClr val="white"/>
                </a:solidFill>
                <a:latin typeface="Arial" panose="020B0604020202020204" pitchFamily="34" charset="0"/>
                <a:cs typeface="Arial" panose="020B0604020202020204" pitchFamily="34" charset="0"/>
              </a:rPr>
              <a:t>Tinh bột</a:t>
            </a:r>
            <a:endParaRPr lang="vi-VN" sz="2800" b="1" kern="1200">
              <a:solidFill>
                <a:prstClr val="white"/>
              </a:solidFill>
              <a:latin typeface="Arial" panose="020B0604020202020204" pitchFamily="34" charset="0"/>
              <a:cs typeface="Arial" panose="020B0604020202020204" pitchFamily="34" charset="0"/>
            </a:endParaRPr>
          </a:p>
        </p:txBody>
      </p:sp>
      <p:sp>
        <p:nvSpPr>
          <p:cNvPr id="2" name="Action Button: Back or Previous 1">
            <a:hlinkClick r:id="rId4" action="ppaction://hlinksldjump" highlightClick="1"/>
          </p:cNvPr>
          <p:cNvSpPr/>
          <p:nvPr/>
        </p:nvSpPr>
        <p:spPr>
          <a:xfrm>
            <a:off x="8468170" y="4541178"/>
            <a:ext cx="675830" cy="602322"/>
          </a:xfrm>
          <a:prstGeom prst="actionButtonBackPreviou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68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708660" y="470471"/>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kern="1200">
                <a:solidFill>
                  <a:schemeClr val="accent4">
                    <a:lumMod val="60000"/>
                    <a:lumOff val="40000"/>
                  </a:schemeClr>
                </a:solidFill>
                <a:latin typeface="Arial" panose="020B0604020202020204" pitchFamily="34" charset="0"/>
                <a:cs typeface="Arial" panose="020B0604020202020204" pitchFamily="34" charset="0"/>
              </a:rPr>
              <a:t>Câu </a:t>
            </a:r>
            <a:r>
              <a:rPr lang="vi-VN" sz="2400" b="1" kern="1200" smtClean="0">
                <a:solidFill>
                  <a:schemeClr val="accent4">
                    <a:lumMod val="60000"/>
                    <a:lumOff val="40000"/>
                  </a:schemeClr>
                </a:solidFill>
                <a:latin typeface="Arial" panose="020B0604020202020204" pitchFamily="34" charset="0"/>
                <a:cs typeface="Arial" panose="020B0604020202020204" pitchFamily="34" charset="0"/>
              </a:rPr>
              <a:t>4: </a:t>
            </a:r>
            <a:r>
              <a:rPr lang="fr-FR" sz="2400">
                <a:latin typeface="Arial" panose="020B0604020202020204" pitchFamily="34" charset="0"/>
                <a:cs typeface="Arial" panose="020B0604020202020204" pitchFamily="34" charset="0"/>
              </a:rPr>
              <a:t>Loại phân bón hoá học nào cung cấp nitrogen cho cây trồng?</a:t>
            </a:r>
            <a:endParaRPr lang="en-US" sz="2400">
              <a:latin typeface="Arial" panose="020B0604020202020204" pitchFamily="34" charset="0"/>
              <a:cs typeface="Arial" panose="020B0604020202020204" pitchFamily="34" charset="0"/>
            </a:endParaRPr>
          </a:p>
        </p:txBody>
      </p:sp>
      <p:sp>
        <p:nvSpPr>
          <p:cNvPr id="20" name="Rectangle: Rounded Corners 19">
            <a:hlinkClick r:id="rId3" action="ppaction://hlinksldjump"/>
            <a:extLst>
              <a:ext uri="{FF2B5EF4-FFF2-40B4-BE49-F238E27FC236}">
                <a16:creationId xmlns:a16="http://schemas.microsoft.com/office/drawing/2014/main" id="{9E64FDE5-9863-0C26-3156-B26382A8BCE4}"/>
              </a:ext>
            </a:extLst>
          </p:cNvPr>
          <p:cNvSpPr/>
          <p:nvPr/>
        </p:nvSpPr>
        <p:spPr>
          <a:xfrm>
            <a:off x="2486217" y="2845942"/>
            <a:ext cx="4171565" cy="159249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1" kern="1200" smtClean="0">
                <a:solidFill>
                  <a:prstClr val="white"/>
                </a:solidFill>
                <a:latin typeface="Arial" panose="020B0604020202020204" pitchFamily="34" charset="0"/>
                <a:cs typeface="Arial" panose="020B0604020202020204" pitchFamily="34" charset="0"/>
              </a:rPr>
              <a:t>Phân đạm</a:t>
            </a:r>
            <a:endParaRPr lang="vi-VN" sz="2800" b="1" kern="1200">
              <a:solidFill>
                <a:prstClr val="white"/>
              </a:solidFill>
              <a:latin typeface="Arial" panose="020B0604020202020204" pitchFamily="34" charset="0"/>
              <a:cs typeface="Arial" panose="020B0604020202020204" pitchFamily="34" charset="0"/>
            </a:endParaRPr>
          </a:p>
        </p:txBody>
      </p:sp>
      <p:sp>
        <p:nvSpPr>
          <p:cNvPr id="2" name="Action Button: Back or Previous 1">
            <a:hlinkClick r:id="rId4" action="ppaction://hlinksldjump" highlightClick="1"/>
          </p:cNvPr>
          <p:cNvSpPr/>
          <p:nvPr/>
        </p:nvSpPr>
        <p:spPr>
          <a:xfrm>
            <a:off x="8468170" y="4541178"/>
            <a:ext cx="675830" cy="602322"/>
          </a:xfrm>
          <a:prstGeom prst="actionButtonBackPreviou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096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42"/>
          <p:cNvSpPr/>
          <p:nvPr/>
        </p:nvSpPr>
        <p:spPr>
          <a:xfrm>
            <a:off x="603097" y="2070067"/>
            <a:ext cx="6288371" cy="2234805"/>
          </a:xfrm>
          <a:prstGeom prst="roundRect">
            <a:avLst>
              <a:gd name="adj" fmla="val 11230"/>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3600" b="1" smtClean="0">
                <a:solidFill>
                  <a:schemeClr val="accent2"/>
                </a:solidFill>
              </a:rPr>
              <a:t>BÀI 8: HỢP CHẤT HỮU CƠ VÀ HÓA HỌC HỮU CƠ</a:t>
            </a:r>
            <a:endParaRPr sz="3600" b="1">
              <a:solidFill>
                <a:schemeClr val="accent2"/>
              </a:solidFill>
            </a:endParaRPr>
          </a:p>
        </p:txBody>
      </p:sp>
      <p:grpSp>
        <p:nvGrpSpPr>
          <p:cNvPr id="1151" name="Google Shape;1151;p42"/>
          <p:cNvGrpSpPr/>
          <p:nvPr/>
        </p:nvGrpSpPr>
        <p:grpSpPr>
          <a:xfrm rot="-3716443">
            <a:off x="6278238" y="3872509"/>
            <a:ext cx="499996" cy="1171035"/>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flipH="1">
            <a:off x="8064568" y="1502597"/>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42"/>
          <p:cNvGrpSpPr/>
          <p:nvPr/>
        </p:nvGrpSpPr>
        <p:grpSpPr>
          <a:xfrm rot="1617389" flipH="1">
            <a:off x="7126245" y="2206893"/>
            <a:ext cx="828879" cy="1315624"/>
            <a:chOff x="2190225" y="236575"/>
            <a:chExt cx="3165475" cy="5024350"/>
          </a:xfrm>
        </p:grpSpPr>
        <p:sp>
          <p:nvSpPr>
            <p:cNvPr id="1184" name="Google Shape;1184;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600363" y="925956"/>
            <a:ext cx="7906332" cy="584775"/>
          </a:xfrm>
          <a:prstGeom prst="rect">
            <a:avLst/>
          </a:prstGeom>
        </p:spPr>
        <p:txBody>
          <a:bodyPr wrap="none">
            <a:spAutoFit/>
          </a:bodyPr>
          <a:lstStyle/>
          <a:p>
            <a:r>
              <a:rPr lang="vi-VN" sz="3200" b="1">
                <a:solidFill>
                  <a:schemeClr val="accent1">
                    <a:lumMod val="50000"/>
                  </a:schemeClr>
                </a:solidFill>
              </a:rPr>
              <a:t>CHƯƠNG 3. ĐẠI CƯƠNG HOÁ HỮU CƠ</a:t>
            </a:r>
            <a:endParaRPr lang="en-US" sz="3200" b="1">
              <a:solidFill>
                <a:schemeClr val="accent1">
                  <a:lumMod val="50000"/>
                </a:schemeClr>
              </a:solidFill>
            </a:endParaRPr>
          </a:p>
        </p:txBody>
      </p:sp>
    </p:spTree>
  </p:cSld>
  <p:clrMapOvr>
    <a:masterClrMapping/>
  </p:clrMapOvr>
  <p:transition spd="med">
    <p:plus/>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Kimok Science Doodles Style Infographics - Daily Learning: STEM by Slidesgo">
  <a:themeElements>
    <a:clrScheme name="Simple Light">
      <a:dk1>
        <a:srgbClr val="FFFFFF"/>
      </a:dk1>
      <a:lt1>
        <a:srgbClr val="FFFFFF"/>
      </a:lt1>
      <a:dk2>
        <a:srgbClr val="9DCADF"/>
      </a:dk2>
      <a:lt2>
        <a:srgbClr val="E4CEC5"/>
      </a:lt2>
      <a:accent1>
        <a:srgbClr val="E0B1BD"/>
      </a:accent1>
      <a:accent2>
        <a:srgbClr val="5A4339"/>
      </a:accent2>
      <a:accent3>
        <a:srgbClr val="FFD678"/>
      </a:accent3>
      <a:accent4>
        <a:srgbClr val="B7D6A3"/>
      </a:accent4>
      <a:accent5>
        <a:srgbClr val="F8F2E5"/>
      </a:accent5>
      <a:accent6>
        <a:srgbClr val="FFFFFF"/>
      </a:accent6>
      <a:hlink>
        <a:srgbClr val="5A43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TotalTime>
  <Words>1413</Words>
  <Application>Microsoft Office PowerPoint</Application>
  <PresentationFormat>On-screen Show (16:9)</PresentationFormat>
  <Paragraphs>178</Paragraphs>
  <Slides>36</Slides>
  <Notes>21</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Lato</vt:lpstr>
      <vt:lpstr>Montserrat Black</vt:lpstr>
      <vt:lpstr>Calibri Light</vt:lpstr>
      <vt:lpstr>Roboto Condensed Light</vt:lpstr>
      <vt:lpstr>Times New Roman</vt:lpstr>
      <vt:lpstr>Barlow Medium</vt:lpstr>
      <vt:lpstr>Anaheim</vt:lpstr>
      <vt:lpstr>Calibri</vt:lpstr>
      <vt:lpstr>Red Hat Text</vt:lpstr>
      <vt:lpstr>Fredoka One</vt:lpstr>
      <vt:lpstr>Barlow</vt:lpstr>
      <vt:lpstr>Arial</vt:lpstr>
      <vt:lpstr>Open Sans</vt:lpstr>
      <vt:lpstr>Fredoka</vt:lpstr>
      <vt:lpstr>Kimok Science Doodles Style Infographics - Daily Learning: STEM by Slidesgo</vt:lpstr>
      <vt:lpstr>1_Office Theme</vt:lpstr>
      <vt:lpstr>Office Theme</vt:lpstr>
      <vt:lpstr>THÂN MẾN CHÀO ĐÓN  CẢ LỚP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 Đặc điểm chung của các hợp chất hữu cơ</vt:lpstr>
      <vt:lpstr>PowerPoint Presentation</vt:lpstr>
      <vt:lpstr>PowerPoint Presentation</vt:lpstr>
      <vt:lpstr>PowerPoint Presentation</vt:lpstr>
      <vt:lpstr>PowerPoint Presentation</vt:lpstr>
      <vt:lpstr>Luyện tập (SGK - tr.48)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Windows User</cp:lastModifiedBy>
  <cp:revision>90</cp:revision>
  <dcterms:modified xsi:type="dcterms:W3CDTF">2024-04-19T02:06:25Z</dcterms:modified>
</cp:coreProperties>
</file>