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diagrams/colors1.xml" ContentType="application/vnd.openxmlformats-officedocument.drawingml.diagramColors+xml"/>
  <Override PartName="/ppt/tags/tag6.xml" ContentType="application/vnd.openxmlformats-officedocument.presentationml.tags+xml"/>
  <Override PartName="/ppt/tags/tag8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tags/tag4.xml" ContentType="application/vnd.openxmlformats-officedocument.presentationml.tags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Default Extension="wma" ContentType="audio/x-ms-wma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diagrams/layout2.xml" ContentType="application/vnd.openxmlformats-officedocument.drawingml.diagramLayout+xml"/>
  <Default Extension="gif" ContentType="image/gif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diagrams/data1.xml" ContentType="application/vnd.openxmlformats-officedocument.drawingml.diagramData+xml"/>
  <Override PartName="/docProps/core.xml" ContentType="application/vnd.openxmlformats-package.core-properties+xml"/>
  <Default Extension="mp4" ContentType="video/mp4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tags/tag7.xml" ContentType="application/vnd.openxmlformats-officedocument.presentationml.tag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tags/tag3.xml" ContentType="application/vnd.openxmlformats-officedocument.presentationml.tags+xml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media/media3.wav" ContentType="audio/x-wav"/>
  <Override PartName="/ppt/slides/slide11.xml" ContentType="application/vnd.openxmlformats-officedocument.presentationml.slide+xml"/>
  <Override PartName="/ppt/slides/slide20.xml" ContentType="application/vnd.openxmlformats-officedocument.presentationml.slide+xml"/>
  <Default Extension="wdp" ContentType="image/vnd.ms-photo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386" r:id="rId2"/>
    <p:sldId id="317" r:id="rId3"/>
    <p:sldId id="380" r:id="rId4"/>
    <p:sldId id="381" r:id="rId5"/>
    <p:sldId id="382" r:id="rId6"/>
    <p:sldId id="383" r:id="rId7"/>
    <p:sldId id="311" r:id="rId8"/>
    <p:sldId id="329" r:id="rId9"/>
    <p:sldId id="330" r:id="rId10"/>
    <p:sldId id="332" r:id="rId11"/>
    <p:sldId id="343" r:id="rId12"/>
    <p:sldId id="354" r:id="rId13"/>
    <p:sldId id="384" r:id="rId14"/>
    <p:sldId id="355" r:id="rId15"/>
    <p:sldId id="361" r:id="rId16"/>
    <p:sldId id="360" r:id="rId17"/>
    <p:sldId id="367" r:id="rId18"/>
    <p:sldId id="368" r:id="rId19"/>
    <p:sldId id="369" r:id="rId20"/>
    <p:sldId id="371" r:id="rId21"/>
    <p:sldId id="264" r:id="rId22"/>
    <p:sldId id="258" r:id="rId23"/>
    <p:sldId id="260" r:id="rId24"/>
    <p:sldId id="257" r:id="rId25"/>
    <p:sldId id="262" r:id="rId26"/>
    <p:sldId id="261" r:id="rId27"/>
    <p:sldId id="340" r:id="rId28"/>
    <p:sldId id="341" r:id="rId29"/>
    <p:sldId id="379" r:id="rId30"/>
    <p:sldId id="372" r:id="rId31"/>
    <p:sldId id="304" r:id="rId32"/>
    <p:sldId id="373" r:id="rId33"/>
    <p:sldId id="376" r:id="rId34"/>
    <p:sldId id="377" r:id="rId35"/>
  </p:sldIdLst>
  <p:sldSz cx="12192000" cy="6858000"/>
  <p:notesSz cx="6858000" cy="9144000"/>
  <p:custDataLst>
    <p:tags r:id="rId38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872" userDrawn="1">
          <p15:clr>
            <a:srgbClr val="A4A3A4"/>
          </p15:clr>
        </p15:guide>
        <p15:guide id="2" orient="horz" pos="1368" userDrawn="1">
          <p15:clr>
            <a:srgbClr val="A4A3A4"/>
          </p15:clr>
        </p15:guide>
        <p15:guide id="3" pos="2592" userDrawn="1">
          <p15:clr>
            <a:srgbClr val="A4A3A4"/>
          </p15:clr>
        </p15:guide>
        <p15:guide id="4" pos="57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00FF"/>
    <a:srgbClr val="F86147"/>
    <a:srgbClr val="DF6173"/>
    <a:srgbClr val="FF66CC"/>
    <a:srgbClr val="FF0066"/>
    <a:srgbClr val="92D050"/>
    <a:srgbClr val="FFF1F2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2" autoAdjust="0"/>
    <p:restoredTop sz="96314" autoAdjust="0"/>
  </p:normalViewPr>
  <p:slideViewPr>
    <p:cSldViewPr snapToGrid="0">
      <p:cViewPr varScale="1">
        <p:scale>
          <a:sx n="88" d="100"/>
          <a:sy n="88" d="100"/>
        </p:scale>
        <p:origin x="-624" y="-102"/>
      </p:cViewPr>
      <p:guideLst>
        <p:guide orient="horz" pos="1872"/>
        <p:guide orient="horz" pos="1368"/>
        <p:guide pos="2592"/>
        <p:guide pos="57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45ECBE8-0811-4955-9FA3-E38D1A820B1B}" type="doc">
      <dgm:prSet loTypeId="urn:microsoft.com/office/officeart/2008/layout/VerticalCurvedList" loCatId="list" qsTypeId="urn:microsoft.com/office/officeart/2005/8/quickstyle/3d4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A6B67B6-1F83-49F6-B778-674EAB1EE943}">
      <dgm:prSet phldrT="[Văn bản]" custT="1"/>
      <dgm:spPr/>
      <dgm:t>
        <a:bodyPr/>
        <a:lstStyle/>
        <a:p>
          <a:r>
            <a:rPr lang="en-US" sz="2800" dirty="0" err="1">
              <a:latin typeface="Arial" panose="020B0604020202020204" pitchFamily="34" charset="0"/>
              <a:cs typeface="Arial" panose="020B0604020202020204" pitchFamily="34" charset="0"/>
            </a:rPr>
            <a:t>Xây</a:t>
          </a:r>
          <a:r>
            <a:rPr lang="en-US" sz="28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dirty="0" err="1">
              <a:latin typeface="Arial" panose="020B0604020202020204" pitchFamily="34" charset="0"/>
              <a:cs typeface="Arial" panose="020B0604020202020204" pitchFamily="34" charset="0"/>
            </a:rPr>
            <a:t>dựng</a:t>
          </a:r>
          <a:r>
            <a:rPr lang="en-US" sz="28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dirty="0" err="1">
              <a:latin typeface="Arial" panose="020B0604020202020204" pitchFamily="34" charset="0"/>
              <a:cs typeface="Arial" panose="020B0604020202020204" pitchFamily="34" charset="0"/>
            </a:rPr>
            <a:t>tình</a:t>
          </a:r>
          <a:r>
            <a:rPr lang="en-US" sz="28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dirty="0" err="1">
              <a:latin typeface="Arial" panose="020B0604020202020204" pitchFamily="34" charset="0"/>
              <a:cs typeface="Arial" panose="020B0604020202020204" pitchFamily="34" charset="0"/>
            </a:rPr>
            <a:t>huống</a:t>
          </a:r>
          <a:r>
            <a:rPr lang="en-US" sz="28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dirty="0" err="1">
              <a:latin typeface="Arial" panose="020B0604020202020204" pitchFamily="34" charset="0"/>
              <a:cs typeface="Arial" panose="020B0604020202020204" pitchFamily="34" charset="0"/>
            </a:rPr>
            <a:t>truyện</a:t>
          </a:r>
          <a:r>
            <a:rPr lang="en-US" sz="28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dirty="0" err="1">
              <a:latin typeface="Arial" panose="020B0604020202020204" pitchFamily="34" charset="0"/>
              <a:cs typeface="Arial" panose="020B0604020202020204" pitchFamily="34" charset="0"/>
            </a:rPr>
            <a:t>độc</a:t>
          </a:r>
          <a:r>
            <a:rPr lang="en-US" sz="28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dirty="0" err="1">
              <a:latin typeface="Arial" panose="020B0604020202020204" pitchFamily="34" charset="0"/>
              <a:cs typeface="Arial" panose="020B0604020202020204" pitchFamily="34" charset="0"/>
            </a:rPr>
            <a:t>đáo</a:t>
          </a:r>
          <a:endParaRPr lang="en-US" sz="2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CA343E4-8541-478B-9503-EF28772C76EF}" type="parTrans" cxnId="{2D9F049F-74EB-4396-893B-242273613192}">
      <dgm:prSet/>
      <dgm:spPr/>
      <dgm:t>
        <a:bodyPr/>
        <a:lstStyle/>
        <a:p>
          <a:endParaRPr lang="en-US"/>
        </a:p>
      </dgm:t>
    </dgm:pt>
    <dgm:pt modelId="{A8438709-6552-4DCD-80F4-0D929552F6D0}" type="sibTrans" cxnId="{2D9F049F-74EB-4396-893B-242273613192}">
      <dgm:prSet/>
      <dgm:spPr/>
      <dgm:t>
        <a:bodyPr/>
        <a:lstStyle/>
        <a:p>
          <a:endParaRPr lang="en-US"/>
        </a:p>
      </dgm:t>
    </dgm:pt>
    <dgm:pt modelId="{407C5FE7-9510-4F67-9B1B-07543E9DA004}">
      <dgm:prSet custT="1"/>
      <dgm:spPr/>
      <dgm:t>
        <a:bodyPr/>
        <a:lstStyle/>
        <a:p>
          <a:r>
            <a:rPr lang="en-US" sz="28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dirty="0" err="1">
              <a:latin typeface="Arial" panose="020B0604020202020204" pitchFamily="34" charset="0"/>
              <a:cs typeface="Arial" panose="020B0604020202020204" pitchFamily="34" charset="0"/>
            </a:rPr>
            <a:t>Nghệ</a:t>
          </a:r>
          <a:r>
            <a:rPr lang="en-US" sz="28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dirty="0" err="1">
              <a:latin typeface="Arial" panose="020B0604020202020204" pitchFamily="34" charset="0"/>
              <a:cs typeface="Arial" panose="020B0604020202020204" pitchFamily="34" charset="0"/>
            </a:rPr>
            <a:t>thuật</a:t>
          </a:r>
          <a:r>
            <a:rPr lang="en-US" sz="28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dirty="0" err="1">
              <a:latin typeface="Arial" panose="020B0604020202020204" pitchFamily="34" charset="0"/>
              <a:cs typeface="Arial" panose="020B0604020202020204" pitchFamily="34" charset="0"/>
            </a:rPr>
            <a:t>kể</a:t>
          </a:r>
          <a:r>
            <a:rPr lang="en-US" sz="28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dirty="0" err="1">
              <a:latin typeface="Arial" panose="020B0604020202020204" pitchFamily="34" charset="0"/>
              <a:cs typeface="Arial" panose="020B0604020202020204" pitchFamily="34" charset="0"/>
            </a:rPr>
            <a:t>chuyện</a:t>
          </a:r>
          <a:r>
            <a:rPr lang="en-US" sz="28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dirty="0" err="1">
              <a:latin typeface="Arial" panose="020B0604020202020204" pitchFamily="34" charset="0"/>
              <a:cs typeface="Arial" panose="020B0604020202020204" pitchFamily="34" charset="0"/>
            </a:rPr>
            <a:t>hấp</a:t>
          </a:r>
          <a:r>
            <a:rPr lang="en-US" sz="28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dirty="0" err="1">
              <a:latin typeface="Arial" panose="020B0604020202020204" pitchFamily="34" charset="0"/>
              <a:cs typeface="Arial" panose="020B0604020202020204" pitchFamily="34" charset="0"/>
            </a:rPr>
            <a:t>dẫn</a:t>
          </a:r>
          <a:r>
            <a:rPr lang="en-US" sz="2800" dirty="0"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800" dirty="0" err="1">
              <a:latin typeface="Arial" panose="020B0604020202020204" pitchFamily="34" charset="0"/>
              <a:cs typeface="Arial" panose="020B0604020202020204" pitchFamily="34" charset="0"/>
            </a:rPr>
            <a:t>kịch</a:t>
          </a:r>
          <a:r>
            <a:rPr lang="en-US" sz="28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dirty="0" err="1">
              <a:latin typeface="Arial" panose="020B0604020202020204" pitchFamily="34" charset="0"/>
              <a:cs typeface="Arial" panose="020B0604020202020204" pitchFamily="34" charset="0"/>
            </a:rPr>
            <a:t>tính</a:t>
          </a:r>
          <a:r>
            <a:rPr lang="en-US" sz="2800" dirty="0">
              <a:latin typeface="Arial" panose="020B0604020202020204" pitchFamily="34" charset="0"/>
              <a:cs typeface="Arial" panose="020B0604020202020204" pitchFamily="34" charset="0"/>
            </a:rPr>
            <a:t>.</a:t>
          </a:r>
        </a:p>
      </dgm:t>
    </dgm:pt>
    <dgm:pt modelId="{E905428A-6F30-4ED3-AC97-F06A13441B11}" type="parTrans" cxnId="{F664426B-629D-4E22-9B3A-27A041275D12}">
      <dgm:prSet/>
      <dgm:spPr/>
      <dgm:t>
        <a:bodyPr/>
        <a:lstStyle/>
        <a:p>
          <a:endParaRPr lang="en-US"/>
        </a:p>
      </dgm:t>
    </dgm:pt>
    <dgm:pt modelId="{49AC9D25-3488-4193-89A9-AD8A4C41ABF9}" type="sibTrans" cxnId="{F664426B-629D-4E22-9B3A-27A041275D12}">
      <dgm:prSet/>
      <dgm:spPr/>
      <dgm:t>
        <a:bodyPr/>
        <a:lstStyle/>
        <a:p>
          <a:endParaRPr lang="en-US"/>
        </a:p>
      </dgm:t>
    </dgm:pt>
    <dgm:pt modelId="{F7232B7D-DD61-4343-BB1A-7DE557D62110}">
      <dgm:prSet custT="1"/>
      <dgm:spPr/>
      <dgm:t>
        <a:bodyPr/>
        <a:lstStyle/>
        <a:p>
          <a:r>
            <a:rPr lang="en-US" sz="28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dirty="0" err="1">
              <a:latin typeface="Arial" panose="020B0604020202020204" pitchFamily="34" charset="0"/>
              <a:cs typeface="Arial" panose="020B0604020202020204" pitchFamily="34" charset="0"/>
            </a:rPr>
            <a:t>Nghệ</a:t>
          </a:r>
          <a:r>
            <a:rPr lang="en-US" sz="28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dirty="0" err="1">
              <a:latin typeface="Arial" panose="020B0604020202020204" pitchFamily="34" charset="0"/>
              <a:cs typeface="Arial" panose="020B0604020202020204" pitchFamily="34" charset="0"/>
            </a:rPr>
            <a:t>thuật</a:t>
          </a:r>
          <a:r>
            <a:rPr lang="en-US" sz="28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dirty="0" err="1">
              <a:latin typeface="Arial" panose="020B0604020202020204" pitchFamily="34" charset="0"/>
              <a:cs typeface="Arial" panose="020B0604020202020204" pitchFamily="34" charset="0"/>
            </a:rPr>
            <a:t>xây</a:t>
          </a:r>
          <a:r>
            <a:rPr lang="en-US" sz="28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dirty="0" err="1">
              <a:latin typeface="Arial" panose="020B0604020202020204" pitchFamily="34" charset="0"/>
              <a:cs typeface="Arial" panose="020B0604020202020204" pitchFamily="34" charset="0"/>
            </a:rPr>
            <a:t>dựng</a:t>
          </a:r>
          <a:r>
            <a:rPr lang="en-US" sz="28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dirty="0" err="1">
              <a:latin typeface="Arial" panose="020B0604020202020204" pitchFamily="34" charset="0"/>
              <a:cs typeface="Arial" panose="020B0604020202020204" pitchFamily="34" charset="0"/>
            </a:rPr>
            <a:t>nhân</a:t>
          </a:r>
          <a:r>
            <a:rPr lang="en-US" sz="28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dirty="0" err="1">
              <a:latin typeface="Arial" panose="020B0604020202020204" pitchFamily="34" charset="0"/>
              <a:cs typeface="Arial" panose="020B0604020202020204" pitchFamily="34" charset="0"/>
            </a:rPr>
            <a:t>vật</a:t>
          </a:r>
          <a:r>
            <a:rPr lang="en-US" sz="2800" dirty="0">
              <a:latin typeface="Arial" panose="020B0604020202020204" pitchFamily="34" charset="0"/>
              <a:cs typeface="Arial" panose="020B0604020202020204" pitchFamily="34" charset="0"/>
            </a:rPr>
            <a:t>: </a:t>
          </a:r>
          <a:r>
            <a:rPr lang="en-US" sz="2800" dirty="0" err="1">
              <a:latin typeface="Arial" panose="020B0604020202020204" pitchFamily="34" charset="0"/>
              <a:cs typeface="Arial" panose="020B0604020202020204" pitchFamily="34" charset="0"/>
            </a:rPr>
            <a:t>tính</a:t>
          </a:r>
          <a:r>
            <a:rPr lang="en-US" sz="28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dirty="0" err="1">
              <a:latin typeface="Arial" panose="020B0604020202020204" pitchFamily="34" charset="0"/>
              <a:cs typeface="Arial" panose="020B0604020202020204" pitchFamily="34" charset="0"/>
            </a:rPr>
            <a:t>cách</a:t>
          </a:r>
          <a:r>
            <a:rPr lang="en-US" sz="2800" dirty="0"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800" dirty="0" err="1">
              <a:latin typeface="Arial" panose="020B0604020202020204" pitchFamily="34" charset="0"/>
              <a:cs typeface="Arial" panose="020B0604020202020204" pitchFamily="34" charset="0"/>
            </a:rPr>
            <a:t>phẩm</a:t>
          </a:r>
          <a:r>
            <a:rPr lang="en-US" sz="28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dirty="0" err="1">
              <a:latin typeface="Arial" panose="020B0604020202020204" pitchFamily="34" charset="0"/>
              <a:cs typeface="Arial" panose="020B0604020202020204" pitchFamily="34" charset="0"/>
            </a:rPr>
            <a:t>chất</a:t>
          </a:r>
          <a:r>
            <a:rPr lang="en-US" sz="28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dirty="0" err="1">
              <a:latin typeface="Arial" panose="020B0604020202020204" pitchFamily="34" charset="0"/>
              <a:cs typeface="Arial" panose="020B0604020202020204" pitchFamily="34" charset="0"/>
            </a:rPr>
            <a:t>nhân</a:t>
          </a:r>
          <a:r>
            <a:rPr lang="en-US" sz="28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dirty="0" err="1">
              <a:latin typeface="Arial" panose="020B0604020202020204" pitchFamily="34" charset="0"/>
              <a:cs typeface="Arial" panose="020B0604020202020204" pitchFamily="34" charset="0"/>
            </a:rPr>
            <a:t>vật</a:t>
          </a:r>
          <a:r>
            <a:rPr lang="en-US" sz="28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dirty="0" err="1">
              <a:latin typeface="Arial" panose="020B0604020202020204" pitchFamily="34" charset="0"/>
              <a:cs typeface="Arial" panose="020B0604020202020204" pitchFamily="34" charset="0"/>
            </a:rPr>
            <a:t>được</a:t>
          </a:r>
          <a:r>
            <a:rPr lang="en-US" sz="28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dirty="0" err="1">
              <a:latin typeface="Arial" panose="020B0604020202020204" pitchFamily="34" charset="0"/>
              <a:cs typeface="Arial" panose="020B0604020202020204" pitchFamily="34" charset="0"/>
            </a:rPr>
            <a:t>bộc</a:t>
          </a:r>
          <a:r>
            <a:rPr lang="en-US" sz="28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dirty="0" err="1">
              <a:latin typeface="Arial" panose="020B0604020202020204" pitchFamily="34" charset="0"/>
              <a:cs typeface="Arial" panose="020B0604020202020204" pitchFamily="34" charset="0"/>
            </a:rPr>
            <a:t>lộ</a:t>
          </a:r>
          <a:r>
            <a:rPr lang="en-US" sz="2800" dirty="0">
              <a:latin typeface="Arial" panose="020B0604020202020204" pitchFamily="34" charset="0"/>
              <a:cs typeface="Arial" panose="020B0604020202020204" pitchFamily="34" charset="0"/>
            </a:rPr>
            <a:t> qua </a:t>
          </a:r>
          <a:r>
            <a:rPr lang="en-US" sz="2800" dirty="0" err="1">
              <a:latin typeface="Arial" panose="020B0604020202020204" pitchFamily="34" charset="0"/>
              <a:cs typeface="Arial" panose="020B0604020202020204" pitchFamily="34" charset="0"/>
            </a:rPr>
            <a:t>những</a:t>
          </a:r>
          <a:r>
            <a:rPr lang="en-US" sz="28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dirty="0" err="1">
              <a:latin typeface="Arial" panose="020B0604020202020204" pitchFamily="34" charset="0"/>
              <a:cs typeface="Arial" panose="020B0604020202020204" pitchFamily="34" charset="0"/>
            </a:rPr>
            <a:t>tình</a:t>
          </a:r>
          <a:r>
            <a:rPr lang="en-US" sz="28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dirty="0" err="1">
              <a:latin typeface="Arial" panose="020B0604020202020204" pitchFamily="34" charset="0"/>
              <a:cs typeface="Arial" panose="020B0604020202020204" pitchFamily="34" charset="0"/>
            </a:rPr>
            <a:t>huống</a:t>
          </a:r>
          <a:r>
            <a:rPr lang="en-US" sz="2800" dirty="0"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800" dirty="0" err="1">
              <a:latin typeface="Arial" panose="020B0604020202020204" pitchFamily="34" charset="0"/>
              <a:cs typeface="Arial" panose="020B0604020202020204" pitchFamily="34" charset="0"/>
            </a:rPr>
            <a:t>được</a:t>
          </a:r>
          <a:r>
            <a:rPr lang="en-US" sz="28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dirty="0" err="1">
              <a:latin typeface="Arial" panose="020B0604020202020204" pitchFamily="34" charset="0"/>
              <a:cs typeface="Arial" panose="020B0604020202020204" pitchFamily="34" charset="0"/>
            </a:rPr>
            <a:t>thể</a:t>
          </a:r>
          <a:r>
            <a:rPr lang="en-US" sz="28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dirty="0" err="1">
              <a:latin typeface="Arial" panose="020B0604020202020204" pitchFamily="34" charset="0"/>
              <a:cs typeface="Arial" panose="020B0604020202020204" pitchFamily="34" charset="0"/>
            </a:rPr>
            <a:t>hiện</a:t>
          </a:r>
          <a:r>
            <a:rPr lang="en-US" sz="28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dirty="0" err="1">
              <a:latin typeface="Arial" panose="020B0604020202020204" pitchFamily="34" charset="0"/>
              <a:cs typeface="Arial" panose="020B0604020202020204" pitchFamily="34" charset="0"/>
            </a:rPr>
            <a:t>chủ</a:t>
          </a:r>
          <a:r>
            <a:rPr lang="en-US" sz="28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dirty="0" err="1">
              <a:latin typeface="Arial" panose="020B0604020202020204" pitchFamily="34" charset="0"/>
              <a:cs typeface="Arial" panose="020B0604020202020204" pitchFamily="34" charset="0"/>
            </a:rPr>
            <a:t>yếu</a:t>
          </a:r>
          <a:r>
            <a:rPr lang="en-US" sz="2800" dirty="0">
              <a:latin typeface="Arial" panose="020B0604020202020204" pitchFamily="34" charset="0"/>
              <a:cs typeface="Arial" panose="020B0604020202020204" pitchFamily="34" charset="0"/>
            </a:rPr>
            <a:t> qua </a:t>
          </a:r>
          <a:r>
            <a:rPr lang="en-US" sz="2800" dirty="0" err="1">
              <a:latin typeface="Arial" panose="020B0604020202020204" pitchFamily="34" charset="0"/>
              <a:cs typeface="Arial" panose="020B0604020202020204" pitchFamily="34" charset="0"/>
            </a:rPr>
            <a:t>lời</a:t>
          </a:r>
          <a:r>
            <a:rPr lang="en-US" sz="28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dirty="0" err="1">
              <a:latin typeface="Arial" panose="020B0604020202020204" pitchFamily="34" charset="0"/>
              <a:cs typeface="Arial" panose="020B0604020202020204" pitchFamily="34" charset="0"/>
            </a:rPr>
            <a:t>nói</a:t>
          </a:r>
          <a:r>
            <a:rPr lang="en-US" sz="2800" dirty="0"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800" dirty="0" err="1">
              <a:latin typeface="Arial" panose="020B0604020202020204" pitchFamily="34" charset="0"/>
              <a:cs typeface="Arial" panose="020B0604020202020204" pitchFamily="34" charset="0"/>
            </a:rPr>
            <a:t>hành</a:t>
          </a:r>
          <a:r>
            <a:rPr lang="en-US" sz="28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dirty="0" err="1">
              <a:latin typeface="Arial" panose="020B0604020202020204" pitchFamily="34" charset="0"/>
              <a:cs typeface="Arial" panose="020B0604020202020204" pitchFamily="34" charset="0"/>
            </a:rPr>
            <a:t>động</a:t>
          </a:r>
          <a:r>
            <a:rPr lang="en-US" sz="2800" dirty="0">
              <a:latin typeface="Arial" panose="020B0604020202020204" pitchFamily="34" charset="0"/>
              <a:cs typeface="Arial" panose="020B0604020202020204" pitchFamily="34" charset="0"/>
            </a:rPr>
            <a:t>.</a:t>
          </a:r>
        </a:p>
      </dgm:t>
    </dgm:pt>
    <dgm:pt modelId="{2AA50064-FFB1-4920-BF3F-C2ED4EFA3F8E}" type="parTrans" cxnId="{6F0A37B8-3421-4465-B188-8CCF359102CF}">
      <dgm:prSet/>
      <dgm:spPr/>
      <dgm:t>
        <a:bodyPr/>
        <a:lstStyle/>
        <a:p>
          <a:endParaRPr lang="en-US"/>
        </a:p>
      </dgm:t>
    </dgm:pt>
    <dgm:pt modelId="{DCD9DE73-6A8B-4DF1-ACF6-D3232BB29F4B}" type="sibTrans" cxnId="{6F0A37B8-3421-4465-B188-8CCF359102CF}">
      <dgm:prSet/>
      <dgm:spPr/>
      <dgm:t>
        <a:bodyPr/>
        <a:lstStyle/>
        <a:p>
          <a:endParaRPr lang="en-US"/>
        </a:p>
      </dgm:t>
    </dgm:pt>
    <dgm:pt modelId="{53C6C07B-8B7B-4EE9-9139-386C9D091E9E}">
      <dgm:prSet custT="1"/>
      <dgm:spPr/>
      <dgm:t>
        <a:bodyPr/>
        <a:lstStyle/>
        <a:p>
          <a:r>
            <a:rPr lang="en-US" sz="2800" dirty="0" err="1">
              <a:latin typeface="Arial" panose="020B0604020202020204" pitchFamily="34" charset="0"/>
              <a:cs typeface="Arial" panose="020B0604020202020204" pitchFamily="34" charset="0"/>
            </a:rPr>
            <a:t>Ngôn</a:t>
          </a:r>
          <a:r>
            <a:rPr lang="en-US" sz="28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dirty="0" err="1">
              <a:latin typeface="Arial" panose="020B0604020202020204" pitchFamily="34" charset="0"/>
              <a:cs typeface="Arial" panose="020B0604020202020204" pitchFamily="34" charset="0"/>
            </a:rPr>
            <a:t>ngữ</a:t>
          </a:r>
          <a:r>
            <a:rPr lang="en-US" sz="28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dirty="0" err="1">
              <a:latin typeface="Arial" panose="020B0604020202020204" pitchFamily="34" charset="0"/>
              <a:cs typeface="Arial" panose="020B0604020202020204" pitchFamily="34" charset="0"/>
            </a:rPr>
            <a:t>truyện</a:t>
          </a:r>
          <a:r>
            <a:rPr lang="en-US" sz="28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dirty="0" err="1">
              <a:latin typeface="Arial" panose="020B0604020202020204" pitchFamily="34" charset="0"/>
              <a:cs typeface="Arial" panose="020B0604020202020204" pitchFamily="34" charset="0"/>
            </a:rPr>
            <a:t>sinh</a:t>
          </a:r>
          <a:r>
            <a:rPr lang="en-US" sz="28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dirty="0" err="1">
              <a:latin typeface="Arial" panose="020B0604020202020204" pitchFamily="34" charset="0"/>
              <a:cs typeface="Arial" panose="020B0604020202020204" pitchFamily="34" charset="0"/>
            </a:rPr>
            <a:t>động</a:t>
          </a:r>
          <a:r>
            <a:rPr lang="en-US" sz="2800" dirty="0"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800" dirty="0" err="1">
              <a:latin typeface="Arial" panose="020B0604020202020204" pitchFamily="34" charset="0"/>
              <a:cs typeface="Arial" panose="020B0604020202020204" pitchFamily="34" charset="0"/>
            </a:rPr>
            <a:t>đan</a:t>
          </a:r>
          <a:r>
            <a:rPr lang="en-US" sz="2800" dirty="0">
              <a:latin typeface="Arial" panose="020B0604020202020204" pitchFamily="34" charset="0"/>
              <a:cs typeface="Arial" panose="020B0604020202020204" pitchFamily="34" charset="0"/>
            </a:rPr>
            <a:t> xen </a:t>
          </a:r>
          <a:r>
            <a:rPr lang="en-US" sz="2800" dirty="0" err="1">
              <a:latin typeface="Arial" panose="020B0604020202020204" pitchFamily="34" charset="0"/>
              <a:cs typeface="Arial" panose="020B0604020202020204" pitchFamily="34" charset="0"/>
            </a:rPr>
            <a:t>đối</a:t>
          </a:r>
          <a:r>
            <a:rPr lang="en-US" sz="28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dirty="0" err="1">
              <a:latin typeface="Arial" panose="020B0604020202020204" pitchFamily="34" charset="0"/>
              <a:cs typeface="Arial" panose="020B0604020202020204" pitchFamily="34" charset="0"/>
            </a:rPr>
            <a:t>thoại</a:t>
          </a:r>
          <a:r>
            <a:rPr lang="en-US" sz="28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dirty="0" err="1">
              <a:latin typeface="Arial" panose="020B0604020202020204" pitchFamily="34" charset="0"/>
              <a:cs typeface="Arial" panose="020B0604020202020204" pitchFamily="34" charset="0"/>
            </a:rPr>
            <a:t>và</a:t>
          </a:r>
          <a:r>
            <a:rPr lang="en-US" sz="28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dirty="0" err="1">
              <a:latin typeface="Arial" panose="020B0604020202020204" pitchFamily="34" charset="0"/>
              <a:cs typeface="Arial" panose="020B0604020202020204" pitchFamily="34" charset="0"/>
            </a:rPr>
            <a:t>độc</a:t>
          </a:r>
          <a:r>
            <a:rPr lang="en-US" sz="28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dirty="0" err="1">
              <a:latin typeface="Arial" panose="020B0604020202020204" pitchFamily="34" charset="0"/>
              <a:cs typeface="Arial" panose="020B0604020202020204" pitchFamily="34" charset="0"/>
            </a:rPr>
            <a:t>thoại</a:t>
          </a:r>
          <a:r>
            <a:rPr lang="en-US" sz="28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dirty="0" err="1">
              <a:latin typeface="Arial" panose="020B0604020202020204" pitchFamily="34" charset="0"/>
              <a:cs typeface="Arial" panose="020B0604020202020204" pitchFamily="34" charset="0"/>
            </a:rPr>
            <a:t>nội</a:t>
          </a:r>
          <a:r>
            <a:rPr lang="en-US" sz="28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dirty="0" err="1">
              <a:latin typeface="Arial" panose="020B0604020202020204" pitchFamily="34" charset="0"/>
              <a:cs typeface="Arial" panose="020B0604020202020204" pitchFamily="34" charset="0"/>
            </a:rPr>
            <a:t>tâm</a:t>
          </a:r>
          <a:r>
            <a:rPr lang="en-US" sz="2800" dirty="0">
              <a:latin typeface="Arial" panose="020B0604020202020204" pitchFamily="34" charset="0"/>
              <a:cs typeface="Arial" panose="020B0604020202020204" pitchFamily="34" charset="0"/>
            </a:rPr>
            <a:t>.</a:t>
          </a:r>
        </a:p>
      </dgm:t>
    </dgm:pt>
    <dgm:pt modelId="{1A64A435-4260-4549-A1AB-BC6020485809}" type="parTrans" cxnId="{EBF82096-7C40-4B45-AA03-F3F6862C601A}">
      <dgm:prSet/>
      <dgm:spPr/>
      <dgm:t>
        <a:bodyPr/>
        <a:lstStyle/>
        <a:p>
          <a:endParaRPr lang="en-US"/>
        </a:p>
      </dgm:t>
    </dgm:pt>
    <dgm:pt modelId="{5F8E21C6-15DD-4FF9-A4B2-35AC9EC70208}" type="sibTrans" cxnId="{EBF82096-7C40-4B45-AA03-F3F6862C601A}">
      <dgm:prSet/>
      <dgm:spPr/>
      <dgm:t>
        <a:bodyPr/>
        <a:lstStyle/>
        <a:p>
          <a:endParaRPr lang="en-US"/>
        </a:p>
      </dgm:t>
    </dgm:pt>
    <dgm:pt modelId="{A888024A-0A50-4E66-8EB9-AA1E95174C18}" type="pres">
      <dgm:prSet presAssocID="{545ECBE8-0811-4955-9FA3-E38D1A820B1B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CA85C451-64E9-4829-97D4-8D92A7C11FFD}" type="pres">
      <dgm:prSet presAssocID="{545ECBE8-0811-4955-9FA3-E38D1A820B1B}" presName="Name1" presStyleCnt="0"/>
      <dgm:spPr/>
    </dgm:pt>
    <dgm:pt modelId="{719D087B-0603-47F5-92F9-5B2048EE82A7}" type="pres">
      <dgm:prSet presAssocID="{545ECBE8-0811-4955-9FA3-E38D1A820B1B}" presName="cycle" presStyleCnt="0"/>
      <dgm:spPr/>
    </dgm:pt>
    <dgm:pt modelId="{2FF453D1-8AEA-4BBB-B67E-EF54AF986F56}" type="pres">
      <dgm:prSet presAssocID="{545ECBE8-0811-4955-9FA3-E38D1A820B1B}" presName="srcNode" presStyleLbl="node1" presStyleIdx="0" presStyleCnt="4"/>
      <dgm:spPr/>
    </dgm:pt>
    <dgm:pt modelId="{144FE2F7-42CA-4695-B545-2311086C9628}" type="pres">
      <dgm:prSet presAssocID="{545ECBE8-0811-4955-9FA3-E38D1A820B1B}" presName="conn" presStyleLbl="parChTrans1D2" presStyleIdx="0" presStyleCnt="1"/>
      <dgm:spPr/>
      <dgm:t>
        <a:bodyPr/>
        <a:lstStyle/>
        <a:p>
          <a:endParaRPr lang="en-US"/>
        </a:p>
      </dgm:t>
    </dgm:pt>
    <dgm:pt modelId="{F6492327-E040-453F-AE4F-464AA8E1905B}" type="pres">
      <dgm:prSet presAssocID="{545ECBE8-0811-4955-9FA3-E38D1A820B1B}" presName="extraNode" presStyleLbl="node1" presStyleIdx="0" presStyleCnt="4"/>
      <dgm:spPr/>
    </dgm:pt>
    <dgm:pt modelId="{93B8A32B-5281-4756-B413-0D18628A0F35}" type="pres">
      <dgm:prSet presAssocID="{545ECBE8-0811-4955-9FA3-E38D1A820B1B}" presName="dstNode" presStyleLbl="node1" presStyleIdx="0" presStyleCnt="4"/>
      <dgm:spPr/>
    </dgm:pt>
    <dgm:pt modelId="{FF596E8B-0111-4C0C-96BB-830D8AD5ACD1}" type="pres">
      <dgm:prSet presAssocID="{5A6B67B6-1F83-49F6-B778-674EAB1EE943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D840139-0D64-456B-97A8-19FF2973C3F8}" type="pres">
      <dgm:prSet presAssocID="{5A6B67B6-1F83-49F6-B778-674EAB1EE943}" presName="accent_1" presStyleCnt="0"/>
      <dgm:spPr/>
    </dgm:pt>
    <dgm:pt modelId="{C8A7DD7A-7FC9-4A80-B77F-0179134E4613}" type="pres">
      <dgm:prSet presAssocID="{5A6B67B6-1F83-49F6-B778-674EAB1EE943}" presName="accentRepeatNode" presStyleLbl="solidFgAcc1" presStyleIdx="0" presStyleCnt="4"/>
      <dgm:spPr/>
    </dgm:pt>
    <dgm:pt modelId="{0C63E481-3D59-4645-87A8-091B09E8ACD9}" type="pres">
      <dgm:prSet presAssocID="{407C5FE7-9510-4F67-9B1B-07543E9DA004}" presName="text_2" presStyleLbl="node1" presStyleIdx="1" presStyleCnt="4" custLinFactNeighborX="715" custLinFactNeighborY="31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2E1A61F-BFFB-4570-8B09-2150D17140AA}" type="pres">
      <dgm:prSet presAssocID="{407C5FE7-9510-4F67-9B1B-07543E9DA004}" presName="accent_2" presStyleCnt="0"/>
      <dgm:spPr/>
    </dgm:pt>
    <dgm:pt modelId="{A593D7F6-CCAC-4FFA-99FD-3662997392FB}" type="pres">
      <dgm:prSet presAssocID="{407C5FE7-9510-4F67-9B1B-07543E9DA004}" presName="accentRepeatNode" presStyleLbl="solidFgAcc1" presStyleIdx="1" presStyleCnt="4"/>
      <dgm:spPr/>
    </dgm:pt>
    <dgm:pt modelId="{BE94E5AC-F5DE-4DAA-8BD7-05EA30B53514}" type="pres">
      <dgm:prSet presAssocID="{F7232B7D-DD61-4343-BB1A-7DE557D62110}" presName="text_3" presStyleLbl="node1" presStyleIdx="2" presStyleCnt="4" custScaleY="14997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22A7B57-D6E1-49B1-AEE2-A4C5CEE33634}" type="pres">
      <dgm:prSet presAssocID="{F7232B7D-DD61-4343-BB1A-7DE557D62110}" presName="accent_3" presStyleCnt="0"/>
      <dgm:spPr/>
    </dgm:pt>
    <dgm:pt modelId="{FA271EB2-B494-4512-A302-3465B80A896E}" type="pres">
      <dgm:prSet presAssocID="{F7232B7D-DD61-4343-BB1A-7DE557D62110}" presName="accentRepeatNode" presStyleLbl="solidFgAcc1" presStyleIdx="2" presStyleCnt="4"/>
      <dgm:spPr/>
    </dgm:pt>
    <dgm:pt modelId="{CD20F6C1-90D5-4BEC-A3D2-094CAB080793}" type="pres">
      <dgm:prSet presAssocID="{53C6C07B-8B7B-4EE9-9139-386C9D091E9E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8262D8E-F2CF-438D-9D50-0BDFAC95A2B4}" type="pres">
      <dgm:prSet presAssocID="{53C6C07B-8B7B-4EE9-9139-386C9D091E9E}" presName="accent_4" presStyleCnt="0"/>
      <dgm:spPr/>
    </dgm:pt>
    <dgm:pt modelId="{4B1D1C77-B864-4E31-B6D5-9691A51782BE}" type="pres">
      <dgm:prSet presAssocID="{53C6C07B-8B7B-4EE9-9139-386C9D091E9E}" presName="accentRepeatNode" presStyleLbl="solidFgAcc1" presStyleIdx="3" presStyleCnt="4"/>
      <dgm:spPr/>
    </dgm:pt>
  </dgm:ptLst>
  <dgm:cxnLst>
    <dgm:cxn modelId="{F664426B-629D-4E22-9B3A-27A041275D12}" srcId="{545ECBE8-0811-4955-9FA3-E38D1A820B1B}" destId="{407C5FE7-9510-4F67-9B1B-07543E9DA004}" srcOrd="1" destOrd="0" parTransId="{E905428A-6F30-4ED3-AC97-F06A13441B11}" sibTransId="{49AC9D25-3488-4193-89A9-AD8A4C41ABF9}"/>
    <dgm:cxn modelId="{4D101EF5-A5A8-47B1-8EBD-CE8057636D26}" type="presOf" srcId="{407C5FE7-9510-4F67-9B1B-07543E9DA004}" destId="{0C63E481-3D59-4645-87A8-091B09E8ACD9}" srcOrd="0" destOrd="0" presId="urn:microsoft.com/office/officeart/2008/layout/VerticalCurvedList"/>
    <dgm:cxn modelId="{6F0A37B8-3421-4465-B188-8CCF359102CF}" srcId="{545ECBE8-0811-4955-9FA3-E38D1A820B1B}" destId="{F7232B7D-DD61-4343-BB1A-7DE557D62110}" srcOrd="2" destOrd="0" parTransId="{2AA50064-FFB1-4920-BF3F-C2ED4EFA3F8E}" sibTransId="{DCD9DE73-6A8B-4DF1-ACF6-D3232BB29F4B}"/>
    <dgm:cxn modelId="{6091E34D-A76E-42D8-8907-6352C5BF77EC}" type="presOf" srcId="{545ECBE8-0811-4955-9FA3-E38D1A820B1B}" destId="{A888024A-0A50-4E66-8EB9-AA1E95174C18}" srcOrd="0" destOrd="0" presId="urn:microsoft.com/office/officeart/2008/layout/VerticalCurvedList"/>
    <dgm:cxn modelId="{B7EC3D92-EC35-4F0D-B1C7-C9D51614721A}" type="presOf" srcId="{F7232B7D-DD61-4343-BB1A-7DE557D62110}" destId="{BE94E5AC-F5DE-4DAA-8BD7-05EA30B53514}" srcOrd="0" destOrd="0" presId="urn:microsoft.com/office/officeart/2008/layout/VerticalCurvedList"/>
    <dgm:cxn modelId="{2D9F049F-74EB-4396-893B-242273613192}" srcId="{545ECBE8-0811-4955-9FA3-E38D1A820B1B}" destId="{5A6B67B6-1F83-49F6-B778-674EAB1EE943}" srcOrd="0" destOrd="0" parTransId="{FCA343E4-8541-478B-9503-EF28772C76EF}" sibTransId="{A8438709-6552-4DCD-80F4-0D929552F6D0}"/>
    <dgm:cxn modelId="{DFB493BB-8624-4B9B-8522-023EA37119D8}" type="presOf" srcId="{53C6C07B-8B7B-4EE9-9139-386C9D091E9E}" destId="{CD20F6C1-90D5-4BEC-A3D2-094CAB080793}" srcOrd="0" destOrd="0" presId="urn:microsoft.com/office/officeart/2008/layout/VerticalCurvedList"/>
    <dgm:cxn modelId="{EBF82096-7C40-4B45-AA03-F3F6862C601A}" srcId="{545ECBE8-0811-4955-9FA3-E38D1A820B1B}" destId="{53C6C07B-8B7B-4EE9-9139-386C9D091E9E}" srcOrd="3" destOrd="0" parTransId="{1A64A435-4260-4549-A1AB-BC6020485809}" sibTransId="{5F8E21C6-15DD-4FF9-A4B2-35AC9EC70208}"/>
    <dgm:cxn modelId="{84D3B860-A17A-4B1B-AA16-8161A0F92A04}" type="presOf" srcId="{A8438709-6552-4DCD-80F4-0D929552F6D0}" destId="{144FE2F7-42CA-4695-B545-2311086C9628}" srcOrd="0" destOrd="0" presId="urn:microsoft.com/office/officeart/2008/layout/VerticalCurvedList"/>
    <dgm:cxn modelId="{FC43E14D-E9A5-4D77-96AF-487350DB5E32}" type="presOf" srcId="{5A6B67B6-1F83-49F6-B778-674EAB1EE943}" destId="{FF596E8B-0111-4C0C-96BB-830D8AD5ACD1}" srcOrd="0" destOrd="0" presId="urn:microsoft.com/office/officeart/2008/layout/VerticalCurvedList"/>
    <dgm:cxn modelId="{709B25C0-3CC6-4271-9260-7DA202E09A15}" type="presParOf" srcId="{A888024A-0A50-4E66-8EB9-AA1E95174C18}" destId="{CA85C451-64E9-4829-97D4-8D92A7C11FFD}" srcOrd="0" destOrd="0" presId="urn:microsoft.com/office/officeart/2008/layout/VerticalCurvedList"/>
    <dgm:cxn modelId="{7801E41F-C045-4717-8367-D1934BA1F84B}" type="presParOf" srcId="{CA85C451-64E9-4829-97D4-8D92A7C11FFD}" destId="{719D087B-0603-47F5-92F9-5B2048EE82A7}" srcOrd="0" destOrd="0" presId="urn:microsoft.com/office/officeart/2008/layout/VerticalCurvedList"/>
    <dgm:cxn modelId="{36FE1C9A-808B-4A62-A236-E660C3AA2358}" type="presParOf" srcId="{719D087B-0603-47F5-92F9-5B2048EE82A7}" destId="{2FF453D1-8AEA-4BBB-B67E-EF54AF986F56}" srcOrd="0" destOrd="0" presId="urn:microsoft.com/office/officeart/2008/layout/VerticalCurvedList"/>
    <dgm:cxn modelId="{9EE5DCFE-A00E-460E-B425-9B3E28E71687}" type="presParOf" srcId="{719D087B-0603-47F5-92F9-5B2048EE82A7}" destId="{144FE2F7-42CA-4695-B545-2311086C9628}" srcOrd="1" destOrd="0" presId="urn:microsoft.com/office/officeart/2008/layout/VerticalCurvedList"/>
    <dgm:cxn modelId="{F6F45A66-71D5-4EEB-A7B4-8CF9168DA7CA}" type="presParOf" srcId="{719D087B-0603-47F5-92F9-5B2048EE82A7}" destId="{F6492327-E040-453F-AE4F-464AA8E1905B}" srcOrd="2" destOrd="0" presId="urn:microsoft.com/office/officeart/2008/layout/VerticalCurvedList"/>
    <dgm:cxn modelId="{0EF18ABE-2830-455D-B637-82E482C12F48}" type="presParOf" srcId="{719D087B-0603-47F5-92F9-5B2048EE82A7}" destId="{93B8A32B-5281-4756-B413-0D18628A0F35}" srcOrd="3" destOrd="0" presId="urn:microsoft.com/office/officeart/2008/layout/VerticalCurvedList"/>
    <dgm:cxn modelId="{76D8B1CE-D606-4926-BA6C-9DD64C107263}" type="presParOf" srcId="{CA85C451-64E9-4829-97D4-8D92A7C11FFD}" destId="{FF596E8B-0111-4C0C-96BB-830D8AD5ACD1}" srcOrd="1" destOrd="0" presId="urn:microsoft.com/office/officeart/2008/layout/VerticalCurvedList"/>
    <dgm:cxn modelId="{60CC9DC5-7E03-4364-BDA3-92A23A83B0BC}" type="presParOf" srcId="{CA85C451-64E9-4829-97D4-8D92A7C11FFD}" destId="{ED840139-0D64-456B-97A8-19FF2973C3F8}" srcOrd="2" destOrd="0" presId="urn:microsoft.com/office/officeart/2008/layout/VerticalCurvedList"/>
    <dgm:cxn modelId="{A2A539AE-C9CD-4A43-AF0F-E653CE6E1F22}" type="presParOf" srcId="{ED840139-0D64-456B-97A8-19FF2973C3F8}" destId="{C8A7DD7A-7FC9-4A80-B77F-0179134E4613}" srcOrd="0" destOrd="0" presId="urn:microsoft.com/office/officeart/2008/layout/VerticalCurvedList"/>
    <dgm:cxn modelId="{DAD7E9A9-2C15-4A1F-A8F4-A9B9C5424D9A}" type="presParOf" srcId="{CA85C451-64E9-4829-97D4-8D92A7C11FFD}" destId="{0C63E481-3D59-4645-87A8-091B09E8ACD9}" srcOrd="3" destOrd="0" presId="urn:microsoft.com/office/officeart/2008/layout/VerticalCurvedList"/>
    <dgm:cxn modelId="{4C91313D-96B9-4511-A5B5-A1A3E41B92B0}" type="presParOf" srcId="{CA85C451-64E9-4829-97D4-8D92A7C11FFD}" destId="{62E1A61F-BFFB-4570-8B09-2150D17140AA}" srcOrd="4" destOrd="0" presId="urn:microsoft.com/office/officeart/2008/layout/VerticalCurvedList"/>
    <dgm:cxn modelId="{582AAFB1-05CE-4F16-B90B-C55C9FD81ACB}" type="presParOf" srcId="{62E1A61F-BFFB-4570-8B09-2150D17140AA}" destId="{A593D7F6-CCAC-4FFA-99FD-3662997392FB}" srcOrd="0" destOrd="0" presId="urn:microsoft.com/office/officeart/2008/layout/VerticalCurvedList"/>
    <dgm:cxn modelId="{CA1FD369-8AB6-4105-A8F8-A5CBC7A63722}" type="presParOf" srcId="{CA85C451-64E9-4829-97D4-8D92A7C11FFD}" destId="{BE94E5AC-F5DE-4DAA-8BD7-05EA30B53514}" srcOrd="5" destOrd="0" presId="urn:microsoft.com/office/officeart/2008/layout/VerticalCurvedList"/>
    <dgm:cxn modelId="{C1B565FD-E0A7-4343-A77C-FA1995EA262E}" type="presParOf" srcId="{CA85C451-64E9-4829-97D4-8D92A7C11FFD}" destId="{222A7B57-D6E1-49B1-AEE2-A4C5CEE33634}" srcOrd="6" destOrd="0" presId="urn:microsoft.com/office/officeart/2008/layout/VerticalCurvedList"/>
    <dgm:cxn modelId="{DF0310FA-7A61-4140-9F86-AA4E1183C92B}" type="presParOf" srcId="{222A7B57-D6E1-49B1-AEE2-A4C5CEE33634}" destId="{FA271EB2-B494-4512-A302-3465B80A896E}" srcOrd="0" destOrd="0" presId="urn:microsoft.com/office/officeart/2008/layout/VerticalCurvedList"/>
    <dgm:cxn modelId="{1999D1A5-4372-4E58-8176-1EE21DDE1C5E}" type="presParOf" srcId="{CA85C451-64E9-4829-97D4-8D92A7C11FFD}" destId="{CD20F6C1-90D5-4BEC-A3D2-094CAB080793}" srcOrd="7" destOrd="0" presId="urn:microsoft.com/office/officeart/2008/layout/VerticalCurvedList"/>
    <dgm:cxn modelId="{F399B52D-1131-4EAF-89E2-330E511CEEA4}" type="presParOf" srcId="{CA85C451-64E9-4829-97D4-8D92A7C11FFD}" destId="{28262D8E-F2CF-438D-9D50-0BDFAC95A2B4}" srcOrd="8" destOrd="0" presId="urn:microsoft.com/office/officeart/2008/layout/VerticalCurvedList"/>
    <dgm:cxn modelId="{40D35973-2FD2-497D-B27F-DF3282EA938F}" type="presParOf" srcId="{28262D8E-F2CF-438D-9D50-0BDFAC95A2B4}" destId="{4B1D1C77-B864-4E31-B6D5-9691A51782BE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4047C6A-905E-49A5-BFCA-8A285DFC617F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D0ADA72-AAB9-4B74-8427-30EEB90D7775}">
      <dgm:prSet phldrT="[Văn bản]" custT="1"/>
      <dgm:spPr/>
      <dgm:t>
        <a:bodyPr/>
        <a:lstStyle/>
        <a:p>
          <a:endParaRPr lang="en-US" sz="28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3E425F9-A98F-4D6A-97C0-DC9FDE97BED5}" type="parTrans" cxnId="{5934DF82-F028-4BEF-AC1B-412311C18112}">
      <dgm:prSet/>
      <dgm:spPr/>
      <dgm:t>
        <a:bodyPr/>
        <a:lstStyle/>
        <a:p>
          <a:endParaRPr lang="en-US"/>
        </a:p>
      </dgm:t>
    </dgm:pt>
    <dgm:pt modelId="{0CCD36AA-16C6-4AFE-B994-F1DAB1C938D6}" type="sibTrans" cxnId="{5934DF82-F028-4BEF-AC1B-412311C18112}">
      <dgm:prSet/>
      <dgm:spPr/>
      <dgm:t>
        <a:bodyPr/>
        <a:lstStyle/>
        <a:p>
          <a:endParaRPr lang="en-US"/>
        </a:p>
      </dgm:t>
    </dgm:pt>
    <dgm:pt modelId="{33EE0911-5696-4884-B989-5DE3386C65FF}">
      <dgm:prSet custT="1"/>
      <dgm:spPr/>
      <dgm:t>
        <a:bodyPr/>
        <a:lstStyle/>
        <a:p>
          <a:r>
            <a:rPr lang="en-US" sz="2800" b="0" smtClean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Giá trị hiện thực</a:t>
          </a:r>
          <a:endParaRPr lang="en-US" sz="2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CD29A00-33DD-4483-9F31-5140FC98081C}" type="parTrans" cxnId="{56DD1498-9BCA-415F-96AA-70C36B01D460}">
      <dgm:prSet/>
      <dgm:spPr/>
      <dgm:t>
        <a:bodyPr/>
        <a:lstStyle/>
        <a:p>
          <a:endParaRPr lang="en-US"/>
        </a:p>
      </dgm:t>
    </dgm:pt>
    <dgm:pt modelId="{05EA9445-4000-40B8-A818-399CB3C26E03}" type="sibTrans" cxnId="{56DD1498-9BCA-415F-96AA-70C36B01D460}">
      <dgm:prSet/>
      <dgm:spPr/>
      <dgm:t>
        <a:bodyPr/>
        <a:lstStyle/>
        <a:p>
          <a:endParaRPr lang="en-US"/>
        </a:p>
      </dgm:t>
    </dgm:pt>
    <dgm:pt modelId="{2C47A3C8-07EE-4F13-AF9F-90E36FD810A4}">
      <dgm:prSet custT="1"/>
      <dgm:spPr/>
      <dgm:t>
        <a:bodyPr/>
        <a:lstStyle/>
        <a:p>
          <a:r>
            <a:rPr lang="en-US" sz="2800" smtClean="0">
              <a:latin typeface="Arial" panose="020B0604020202020204" pitchFamily="34" charset="0"/>
              <a:cs typeface="Arial" panose="020B0604020202020204" pitchFamily="34" charset="0"/>
            </a:rPr>
            <a:t>Giá trị nhân đạo</a:t>
          </a:r>
          <a:endParaRPr lang="en-US" sz="2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6150321-440F-4060-AAB1-B9731214E219}" type="parTrans" cxnId="{000DF0E5-76E8-45A5-B819-0F61464E9B31}">
      <dgm:prSet/>
      <dgm:spPr/>
    </dgm:pt>
    <dgm:pt modelId="{503DFC46-FAE4-4E86-8E69-69D148E108B4}" type="sibTrans" cxnId="{000DF0E5-76E8-45A5-B819-0F61464E9B31}">
      <dgm:prSet/>
      <dgm:spPr/>
    </dgm:pt>
    <dgm:pt modelId="{159BBDA5-B681-4152-97E0-092DC7A4BF77}" type="pres">
      <dgm:prSet presAssocID="{64047C6A-905E-49A5-BFCA-8A285DFC617F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C003C62-E1F3-4F1D-92D7-F9800E773602}" type="pres">
      <dgm:prSet presAssocID="{DD0ADA72-AAB9-4B74-8427-30EEB90D7775}" presName="composite" presStyleCnt="0"/>
      <dgm:spPr/>
    </dgm:pt>
    <dgm:pt modelId="{87A05739-B358-4385-AE38-1BC4174CD73E}" type="pres">
      <dgm:prSet presAssocID="{DD0ADA72-AAB9-4B74-8427-30EEB90D7775}" presName="parentText" presStyleLbl="alignNode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8C70AA9-5CCF-4C7F-9E9F-BB2AA6B810C6}" type="pres">
      <dgm:prSet presAssocID="{DD0ADA72-AAB9-4B74-8427-30EEB90D7775}" presName="descendantText" presStyleLbl="alignAcc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2492B99-1565-417D-A3F3-D32CE17F4CD4}" type="presOf" srcId="{DD0ADA72-AAB9-4B74-8427-30EEB90D7775}" destId="{87A05739-B358-4385-AE38-1BC4174CD73E}" srcOrd="0" destOrd="0" presId="urn:microsoft.com/office/officeart/2005/8/layout/chevron2"/>
    <dgm:cxn modelId="{A26D6E74-DD4C-4057-B12E-83969A4B168F}" type="presOf" srcId="{2C47A3C8-07EE-4F13-AF9F-90E36FD810A4}" destId="{A8C70AA9-5CCF-4C7F-9E9F-BB2AA6B810C6}" srcOrd="0" destOrd="1" presId="urn:microsoft.com/office/officeart/2005/8/layout/chevron2"/>
    <dgm:cxn modelId="{000DF0E5-76E8-45A5-B819-0F61464E9B31}" srcId="{DD0ADA72-AAB9-4B74-8427-30EEB90D7775}" destId="{2C47A3C8-07EE-4F13-AF9F-90E36FD810A4}" srcOrd="1" destOrd="0" parTransId="{E6150321-440F-4060-AAB1-B9731214E219}" sibTransId="{503DFC46-FAE4-4E86-8E69-69D148E108B4}"/>
    <dgm:cxn modelId="{5934DF82-F028-4BEF-AC1B-412311C18112}" srcId="{64047C6A-905E-49A5-BFCA-8A285DFC617F}" destId="{DD0ADA72-AAB9-4B74-8427-30EEB90D7775}" srcOrd="0" destOrd="0" parTransId="{13E425F9-A98F-4D6A-97C0-DC9FDE97BED5}" sibTransId="{0CCD36AA-16C6-4AFE-B994-F1DAB1C938D6}"/>
    <dgm:cxn modelId="{56DD1498-9BCA-415F-96AA-70C36B01D460}" srcId="{DD0ADA72-AAB9-4B74-8427-30EEB90D7775}" destId="{33EE0911-5696-4884-B989-5DE3386C65FF}" srcOrd="0" destOrd="0" parTransId="{1CD29A00-33DD-4483-9F31-5140FC98081C}" sibTransId="{05EA9445-4000-40B8-A818-399CB3C26E03}"/>
    <dgm:cxn modelId="{5CF391E1-B389-4371-A71E-200E1A00B596}" type="presOf" srcId="{33EE0911-5696-4884-B989-5DE3386C65FF}" destId="{A8C70AA9-5CCF-4C7F-9E9F-BB2AA6B810C6}" srcOrd="0" destOrd="0" presId="urn:microsoft.com/office/officeart/2005/8/layout/chevron2"/>
    <dgm:cxn modelId="{F362D973-1FE9-4656-8606-7A6F535B10B1}" type="presOf" srcId="{64047C6A-905E-49A5-BFCA-8A285DFC617F}" destId="{159BBDA5-B681-4152-97E0-092DC7A4BF77}" srcOrd="0" destOrd="0" presId="urn:microsoft.com/office/officeart/2005/8/layout/chevron2"/>
    <dgm:cxn modelId="{8CE1E347-BD31-48B6-B7B0-1CAA34527B23}" type="presParOf" srcId="{159BBDA5-B681-4152-97E0-092DC7A4BF77}" destId="{0C003C62-E1F3-4F1D-92D7-F9800E773602}" srcOrd="0" destOrd="0" presId="urn:microsoft.com/office/officeart/2005/8/layout/chevron2"/>
    <dgm:cxn modelId="{241F5A7B-8FA2-4BB7-B99D-FC1AE5B7AEF9}" type="presParOf" srcId="{0C003C62-E1F3-4F1D-92D7-F9800E773602}" destId="{87A05739-B358-4385-AE38-1BC4174CD73E}" srcOrd="0" destOrd="0" presId="urn:microsoft.com/office/officeart/2005/8/layout/chevron2"/>
    <dgm:cxn modelId="{EE309BFE-BA2A-4356-9DDD-84523C0E6ADE}" type="presParOf" srcId="{0C003C62-E1F3-4F1D-92D7-F9800E773602}" destId="{A8C70AA9-5CCF-4C7F-9E9F-BB2AA6B810C6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pPr/>
              <a:t>2023/12/3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2081248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C11328-E932-4978-B593-20E892005615}" type="datetimeFigureOut">
              <a:rPr lang="zh-CN" altLang="en-US" smtClean="0"/>
              <a:pPr/>
              <a:t>2023/12/3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E81C92-FB04-4531-AA7B-867E9634CAD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7277796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79BF44-F5CE-455C-A9FE-73A15FC422D4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5136174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A-îŝ1îḍê"/>
          <p:cNvSpPr/>
          <p:nvPr>
            <p:custDataLst>
              <p:tags r:id="rId1"/>
            </p:custDataLst>
          </p:nvPr>
        </p:nvSpPr>
        <p:spPr>
          <a:xfrm>
            <a:off x="11225238" y="212276"/>
            <a:ext cx="785265" cy="785260"/>
          </a:xfrm>
          <a:prstGeom prst="ellipse">
            <a:avLst/>
          </a:prstGeom>
          <a:solidFill>
            <a:schemeClr val="accent1"/>
          </a:solidFill>
          <a:ln w="152400" cap="rnd">
            <a:noFill/>
            <a:prstDash val="solid"/>
            <a:round/>
          </a:ln>
          <a:effectLst>
            <a:outerShdw blurRad="254000" dist="127000" algn="ctr" rotWithShape="0">
              <a:schemeClr val="accent1">
                <a:alpha val="3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algn="ctr" defTabSz="914400"/>
            <a:endParaRPr lang="zh-CN" altLang="en-US" sz="2000" b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0" name="任意多边形: 形状 9"/>
          <p:cNvSpPr/>
          <p:nvPr userDrawn="1"/>
        </p:nvSpPr>
        <p:spPr>
          <a:xfrm>
            <a:off x="295797" y="471083"/>
            <a:ext cx="11469774" cy="6144440"/>
          </a:xfrm>
          <a:custGeom>
            <a:avLst/>
            <a:gdLst>
              <a:gd name="connsiteX0" fmla="*/ 97464 w 11190515"/>
              <a:gd name="connsiteY0" fmla="*/ 0 h 5582843"/>
              <a:gd name="connsiteX1" fmla="*/ 11093051 w 11190515"/>
              <a:gd name="connsiteY1" fmla="*/ 0 h 5582843"/>
              <a:gd name="connsiteX2" fmla="*/ 11190515 w 11190515"/>
              <a:gd name="connsiteY2" fmla="*/ 97464 h 5582843"/>
              <a:gd name="connsiteX3" fmla="*/ 11190515 w 11190515"/>
              <a:gd name="connsiteY3" fmla="*/ 152400 h 5582843"/>
              <a:gd name="connsiteX4" fmla="*/ 11190515 w 11190515"/>
              <a:gd name="connsiteY4" fmla="*/ 487311 h 5582843"/>
              <a:gd name="connsiteX5" fmla="*/ 11190515 w 11190515"/>
              <a:gd name="connsiteY5" fmla="*/ 5095532 h 5582843"/>
              <a:gd name="connsiteX6" fmla="*/ 11190515 w 11190515"/>
              <a:gd name="connsiteY6" fmla="*/ 5167085 h 5582843"/>
              <a:gd name="connsiteX7" fmla="*/ 11190515 w 11190515"/>
              <a:gd name="connsiteY7" fmla="*/ 5485379 h 5582843"/>
              <a:gd name="connsiteX8" fmla="*/ 11093051 w 11190515"/>
              <a:gd name="connsiteY8" fmla="*/ 5582843 h 5582843"/>
              <a:gd name="connsiteX9" fmla="*/ 97464 w 11190515"/>
              <a:gd name="connsiteY9" fmla="*/ 5582843 h 5582843"/>
              <a:gd name="connsiteX10" fmla="*/ 0 w 11190515"/>
              <a:gd name="connsiteY10" fmla="*/ 5485379 h 5582843"/>
              <a:gd name="connsiteX11" fmla="*/ 0 w 11190515"/>
              <a:gd name="connsiteY11" fmla="*/ 5167085 h 5582843"/>
              <a:gd name="connsiteX12" fmla="*/ 0 w 11190515"/>
              <a:gd name="connsiteY12" fmla="*/ 5095532 h 5582843"/>
              <a:gd name="connsiteX13" fmla="*/ 0 w 11190515"/>
              <a:gd name="connsiteY13" fmla="*/ 487312 h 5582843"/>
              <a:gd name="connsiteX14" fmla="*/ 0 w 11190515"/>
              <a:gd name="connsiteY14" fmla="*/ 487311 h 5582843"/>
              <a:gd name="connsiteX15" fmla="*/ 0 w 11190515"/>
              <a:gd name="connsiteY15" fmla="*/ 97464 h 5582843"/>
              <a:gd name="connsiteX16" fmla="*/ 97464 w 11190515"/>
              <a:gd name="connsiteY16" fmla="*/ 0 h 5582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1190515" h="5582843">
                <a:moveTo>
                  <a:pt x="97464" y="0"/>
                </a:moveTo>
                <a:lnTo>
                  <a:pt x="11093051" y="0"/>
                </a:lnTo>
                <a:cubicBezTo>
                  <a:pt x="11146879" y="0"/>
                  <a:pt x="11190515" y="43636"/>
                  <a:pt x="11190515" y="97464"/>
                </a:cubicBezTo>
                <a:lnTo>
                  <a:pt x="11190515" y="152400"/>
                </a:lnTo>
                <a:lnTo>
                  <a:pt x="11190515" y="487311"/>
                </a:lnTo>
                <a:lnTo>
                  <a:pt x="11190515" y="5095532"/>
                </a:lnTo>
                <a:lnTo>
                  <a:pt x="11190515" y="5167085"/>
                </a:lnTo>
                <a:lnTo>
                  <a:pt x="11190515" y="5485379"/>
                </a:lnTo>
                <a:cubicBezTo>
                  <a:pt x="11190515" y="5539207"/>
                  <a:pt x="11146879" y="5582843"/>
                  <a:pt x="11093051" y="5582843"/>
                </a:cubicBezTo>
                <a:lnTo>
                  <a:pt x="97464" y="5582843"/>
                </a:lnTo>
                <a:cubicBezTo>
                  <a:pt x="43636" y="5582843"/>
                  <a:pt x="0" y="5539207"/>
                  <a:pt x="0" y="5485379"/>
                </a:cubicBezTo>
                <a:lnTo>
                  <a:pt x="0" y="5167085"/>
                </a:lnTo>
                <a:lnTo>
                  <a:pt x="0" y="5095532"/>
                </a:lnTo>
                <a:lnTo>
                  <a:pt x="0" y="487312"/>
                </a:lnTo>
                <a:lnTo>
                  <a:pt x="0" y="487311"/>
                </a:lnTo>
                <a:lnTo>
                  <a:pt x="0" y="97464"/>
                </a:lnTo>
                <a:cubicBezTo>
                  <a:pt x="0" y="43636"/>
                  <a:pt x="43636" y="0"/>
                  <a:pt x="97464" y="0"/>
                </a:cubicBezTo>
                <a:close/>
              </a:path>
            </a:pathLst>
          </a:custGeom>
          <a:solidFill>
            <a:schemeClr val="bg1"/>
          </a:solidFill>
          <a:ln w="19050" cap="rnd">
            <a:noFill/>
            <a:prstDash val="solid"/>
            <a:round/>
          </a:ln>
          <a:effectLst>
            <a:outerShdw blurRad="254000" dist="152400" dir="3900000" algn="ctr" rotWithShape="0">
              <a:schemeClr val="bg1">
                <a:lumMod val="75000"/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rmAutofit/>
          </a:bodyPr>
          <a:lstStyle/>
          <a:p>
            <a:pPr lvl="0" algn="ctr" defTabSz="914400"/>
            <a:endParaRPr lang="zh-CN" altLang="en-US" sz="2000" b="1">
              <a:solidFill>
                <a:schemeClr val="bg1"/>
              </a:solidFill>
              <a:cs typeface="+mn-ea"/>
            </a:endParaRPr>
          </a:p>
        </p:txBody>
      </p:sp>
      <p:pic>
        <p:nvPicPr>
          <p:cNvPr id="12" name="图片 11" descr="徽标, 图标&#10;&#10;描述已自动生成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 flipH="1">
            <a:off x="-1" y="5733825"/>
            <a:ext cx="3869871" cy="11241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ECA0502-FDD0-864E-9DC7-47016DD466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E316455C-B7F9-0891-E101-FD0A9D38DB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1AD1DE2-0002-D737-9637-D2C546EC65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D8D21-4067-40CB-B5A9-224B14EF34FE}" type="datetimeFigureOut">
              <a:rPr lang="zh-CN" altLang="en-US" smtClean="0"/>
              <a:pPr/>
              <a:t>2023/12/3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9F5A970-A36B-EEEB-ADA3-6722E41F1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70D6B76-6F0D-083A-C127-B2675C4D9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BC35B-5358-4F92-BA4D-C26D223C0B4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9545723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pPr/>
              <a:t>12/3/2023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76072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封面/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F:\0PPT素材\背景及图片\白麻子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3478"/>
          <a:stretch/>
        </p:blipFill>
        <p:spPr bwMode="auto">
          <a:xfrm>
            <a:off x="1" y="1"/>
            <a:ext cx="12191999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9648193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file:///D:\qq&#25991;&#20214;\712321467\Image\C2C\Image2\%7b75232B38-A165-1FB7-499C-2E1C792CACB5%7d.png" TargetMode="External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7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1073743875" descr="学科网 zxxk.com"/>
          <p:cNvPicPr>
            <a:picLocks noChangeAspect="1"/>
          </p:cNvPicPr>
          <p:nvPr/>
        </p:nvPicPr>
        <p:blipFill>
          <a:blip r:link="rId8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4" r:id="rId3"/>
    <p:sldLayoutId id="2147483665" r:id="rId4"/>
    <p:sldLayoutId id="2147483666" r:id="rId5"/>
  </p:sldLayoutIdLst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openxmlformats.org/officeDocument/2006/relationships/image" Target="../media/image3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openxmlformats.org/officeDocument/2006/relationships/image" Target="../media/image4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8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media" Target="../media/media3.wav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slideLayout" Target="../slideLayouts/slideLayout3.xml"/><Relationship Id="rId1" Type="http://schemas.openxmlformats.org/officeDocument/2006/relationships/video" Target="NULL" TargetMode="External"/><Relationship Id="rId6" Type="http://schemas.openxmlformats.org/officeDocument/2006/relationships/image" Target="../media/image44.gif"/><Relationship Id="rId5" Type="http://schemas.openxmlformats.org/officeDocument/2006/relationships/image" Target="../media/image43.gif"/><Relationship Id="rId10" Type="http://schemas.openxmlformats.org/officeDocument/2006/relationships/image" Target="../media/image47.gif"/><Relationship Id="rId4" Type="http://schemas.openxmlformats.org/officeDocument/2006/relationships/image" Target="../media/image42.gif"/><Relationship Id="rId9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gif"/><Relationship Id="rId13" Type="http://schemas.microsoft.com/office/2007/relationships/media" Target="../media/media5.wma"/><Relationship Id="rId3" Type="http://schemas.openxmlformats.org/officeDocument/2006/relationships/image" Target="../media/image41.png"/><Relationship Id="rId7" Type="http://schemas.openxmlformats.org/officeDocument/2006/relationships/image" Target="../media/image49.gif"/><Relationship Id="rId12" Type="http://schemas.openxmlformats.org/officeDocument/2006/relationships/image" Target="../media/image46.png"/><Relationship Id="rId2" Type="http://schemas.openxmlformats.org/officeDocument/2006/relationships/slideLayout" Target="../slideLayouts/slideLayout3.xml"/><Relationship Id="rId16" Type="http://schemas.microsoft.com/office/2007/relationships/media" Target="../media/media8.wma"/><Relationship Id="rId1" Type="http://schemas.openxmlformats.org/officeDocument/2006/relationships/video" Target="NULL" TargetMode="External"/><Relationship Id="rId6" Type="http://schemas.openxmlformats.org/officeDocument/2006/relationships/image" Target="../media/image48.gif"/><Relationship Id="rId11" Type="http://schemas.microsoft.com/office/2007/relationships/media" Target="../media/media4.wma"/><Relationship Id="rId5" Type="http://schemas.openxmlformats.org/officeDocument/2006/relationships/image" Target="../media/image42.gif"/><Relationship Id="rId15" Type="http://schemas.microsoft.com/office/2007/relationships/media" Target="../media/media7.wma"/><Relationship Id="rId10" Type="http://schemas.openxmlformats.org/officeDocument/2006/relationships/image" Target="../media/image45.png"/><Relationship Id="rId4" Type="http://schemas.openxmlformats.org/officeDocument/2006/relationships/image" Target="../media/image43.gif"/><Relationship Id="rId9" Type="http://schemas.openxmlformats.org/officeDocument/2006/relationships/image" Target="../media/image51.gif"/><Relationship Id="rId14" Type="http://schemas.microsoft.com/office/2007/relationships/media" Target="../media/media6.wma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gif"/><Relationship Id="rId13" Type="http://schemas.microsoft.com/office/2007/relationships/hdphoto" Target="../media/hdphoto3.wdp"/><Relationship Id="rId3" Type="http://schemas.openxmlformats.org/officeDocument/2006/relationships/audio" Target="../media/audio2.wav"/><Relationship Id="rId7" Type="http://schemas.openxmlformats.org/officeDocument/2006/relationships/image" Target="../media/image43.gif"/><Relationship Id="rId12" Type="http://schemas.openxmlformats.org/officeDocument/2006/relationships/image" Target="../media/image5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2.gif"/><Relationship Id="rId11" Type="http://schemas.openxmlformats.org/officeDocument/2006/relationships/image" Target="../media/image54.gif"/><Relationship Id="rId5" Type="http://schemas.openxmlformats.org/officeDocument/2006/relationships/image" Target="../media/image41.png"/><Relationship Id="rId15" Type="http://schemas.openxmlformats.org/officeDocument/2006/relationships/image" Target="../media/image56.gif"/><Relationship Id="rId10" Type="http://schemas.openxmlformats.org/officeDocument/2006/relationships/image" Target="../media/image51.gif"/><Relationship Id="rId4" Type="http://schemas.openxmlformats.org/officeDocument/2006/relationships/audio" Target="../media/audio3.wav"/><Relationship Id="rId9" Type="http://schemas.openxmlformats.org/officeDocument/2006/relationships/image" Target="../media/image53.gif"/><Relationship Id="rId1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gif"/><Relationship Id="rId13" Type="http://schemas.openxmlformats.org/officeDocument/2006/relationships/image" Target="../media/image55.png"/><Relationship Id="rId3" Type="http://schemas.openxmlformats.org/officeDocument/2006/relationships/audio" Target="../media/audio4.wav"/><Relationship Id="rId7" Type="http://schemas.openxmlformats.org/officeDocument/2006/relationships/image" Target="../media/image52.gif"/><Relationship Id="rId12" Type="http://schemas.openxmlformats.org/officeDocument/2006/relationships/image" Target="../media/image54.gif"/><Relationship Id="rId2" Type="http://schemas.openxmlformats.org/officeDocument/2006/relationships/audio" Target="../media/audio1.wav"/><Relationship Id="rId16" Type="http://schemas.openxmlformats.org/officeDocument/2006/relationships/image" Target="../media/image57.gi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png"/><Relationship Id="rId11" Type="http://schemas.openxmlformats.org/officeDocument/2006/relationships/image" Target="../media/image51.gif"/><Relationship Id="rId5" Type="http://schemas.openxmlformats.org/officeDocument/2006/relationships/audio" Target="../media/audio3.wav"/><Relationship Id="rId15" Type="http://schemas.openxmlformats.org/officeDocument/2006/relationships/image" Target="../media/image45.png"/><Relationship Id="rId10" Type="http://schemas.openxmlformats.org/officeDocument/2006/relationships/image" Target="../media/image53.gif"/><Relationship Id="rId4" Type="http://schemas.openxmlformats.org/officeDocument/2006/relationships/audio" Target="../media/audio2.wav"/><Relationship Id="rId9" Type="http://schemas.openxmlformats.org/officeDocument/2006/relationships/image" Target="../media/image42.gif"/><Relationship Id="rId14" Type="http://schemas.microsoft.com/office/2007/relationships/hdphoto" Target="../media/hdphoto3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gif"/><Relationship Id="rId13" Type="http://schemas.openxmlformats.org/officeDocument/2006/relationships/image" Target="../media/image59.gif"/><Relationship Id="rId3" Type="http://schemas.openxmlformats.org/officeDocument/2006/relationships/audio" Target="../media/audio1.wav"/><Relationship Id="rId7" Type="http://schemas.openxmlformats.org/officeDocument/2006/relationships/image" Target="../media/image58.gif"/><Relationship Id="rId12" Type="http://schemas.openxmlformats.org/officeDocument/2006/relationships/image" Target="../media/image51.gif"/><Relationship Id="rId2" Type="http://schemas.openxmlformats.org/officeDocument/2006/relationships/audio" Target="../media/audio2.wav"/><Relationship Id="rId16" Type="http://schemas.microsoft.com/office/2007/relationships/hdphoto" Target="../media/hdphoto3.wdp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2.gif"/><Relationship Id="rId11" Type="http://schemas.openxmlformats.org/officeDocument/2006/relationships/image" Target="../media/image53.gif"/><Relationship Id="rId5" Type="http://schemas.openxmlformats.org/officeDocument/2006/relationships/image" Target="../media/image41.png"/><Relationship Id="rId15" Type="http://schemas.openxmlformats.org/officeDocument/2006/relationships/image" Target="../media/image55.png"/><Relationship Id="rId10" Type="http://schemas.openxmlformats.org/officeDocument/2006/relationships/image" Target="../media/image42.gif"/><Relationship Id="rId4" Type="http://schemas.openxmlformats.org/officeDocument/2006/relationships/audio" Target="../media/audio3.wav"/><Relationship Id="rId9" Type="http://schemas.openxmlformats.org/officeDocument/2006/relationships/image" Target="../media/image43.gif"/><Relationship Id="rId1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gif"/><Relationship Id="rId13" Type="http://schemas.microsoft.com/office/2007/relationships/hdphoto" Target="../media/hdphoto3.wdp"/><Relationship Id="rId3" Type="http://schemas.openxmlformats.org/officeDocument/2006/relationships/audio" Target="../media/audio2.wav"/><Relationship Id="rId7" Type="http://schemas.openxmlformats.org/officeDocument/2006/relationships/image" Target="../media/image54.gif"/><Relationship Id="rId12" Type="http://schemas.openxmlformats.org/officeDocument/2006/relationships/image" Target="../media/image5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2.gif"/><Relationship Id="rId11" Type="http://schemas.openxmlformats.org/officeDocument/2006/relationships/image" Target="../media/image51.gif"/><Relationship Id="rId5" Type="http://schemas.openxmlformats.org/officeDocument/2006/relationships/image" Target="../media/image41.png"/><Relationship Id="rId15" Type="http://schemas.openxmlformats.org/officeDocument/2006/relationships/image" Target="../media/image59.gif"/><Relationship Id="rId10" Type="http://schemas.openxmlformats.org/officeDocument/2006/relationships/image" Target="../media/image53.gif"/><Relationship Id="rId4" Type="http://schemas.openxmlformats.org/officeDocument/2006/relationships/audio" Target="../media/audio3.wav"/><Relationship Id="rId9" Type="http://schemas.openxmlformats.org/officeDocument/2006/relationships/image" Target="../media/image42.gif"/><Relationship Id="rId14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gif"/><Relationship Id="rId13" Type="http://schemas.microsoft.com/office/2007/relationships/hdphoto" Target="../media/hdphoto3.wdp"/><Relationship Id="rId3" Type="http://schemas.openxmlformats.org/officeDocument/2006/relationships/audio" Target="../media/audio2.wav"/><Relationship Id="rId7" Type="http://schemas.openxmlformats.org/officeDocument/2006/relationships/image" Target="../media/image43.gif"/><Relationship Id="rId12" Type="http://schemas.openxmlformats.org/officeDocument/2006/relationships/image" Target="../media/image5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2.gif"/><Relationship Id="rId11" Type="http://schemas.openxmlformats.org/officeDocument/2006/relationships/image" Target="../media/image54.gif"/><Relationship Id="rId5" Type="http://schemas.openxmlformats.org/officeDocument/2006/relationships/image" Target="../media/image41.png"/><Relationship Id="rId15" Type="http://schemas.openxmlformats.org/officeDocument/2006/relationships/image" Target="../media/image56.gif"/><Relationship Id="rId10" Type="http://schemas.openxmlformats.org/officeDocument/2006/relationships/image" Target="../media/image51.gif"/><Relationship Id="rId4" Type="http://schemas.openxmlformats.org/officeDocument/2006/relationships/audio" Target="../media/audio3.wav"/><Relationship Id="rId9" Type="http://schemas.openxmlformats.org/officeDocument/2006/relationships/image" Target="../media/image53.gif"/><Relationship Id="rId14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gif"/><Relationship Id="rId13" Type="http://schemas.microsoft.com/office/2007/relationships/hdphoto" Target="../media/hdphoto3.wdp"/><Relationship Id="rId3" Type="http://schemas.openxmlformats.org/officeDocument/2006/relationships/audio" Target="../media/audio2.wav"/><Relationship Id="rId7" Type="http://schemas.openxmlformats.org/officeDocument/2006/relationships/image" Target="../media/image54.gif"/><Relationship Id="rId12" Type="http://schemas.openxmlformats.org/officeDocument/2006/relationships/image" Target="../media/image5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2.gif"/><Relationship Id="rId11" Type="http://schemas.openxmlformats.org/officeDocument/2006/relationships/image" Target="../media/image51.gif"/><Relationship Id="rId5" Type="http://schemas.openxmlformats.org/officeDocument/2006/relationships/image" Target="../media/image41.png"/><Relationship Id="rId15" Type="http://schemas.openxmlformats.org/officeDocument/2006/relationships/image" Target="../media/image59.gif"/><Relationship Id="rId10" Type="http://schemas.openxmlformats.org/officeDocument/2006/relationships/image" Target="../media/image53.gif"/><Relationship Id="rId4" Type="http://schemas.openxmlformats.org/officeDocument/2006/relationships/audio" Target="../media/audio3.wav"/><Relationship Id="rId9" Type="http://schemas.openxmlformats.org/officeDocument/2006/relationships/image" Target="../media/image42.gif"/><Relationship Id="rId14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gif"/><Relationship Id="rId13" Type="http://schemas.openxmlformats.org/officeDocument/2006/relationships/image" Target="../media/image53.gif"/><Relationship Id="rId18" Type="http://schemas.microsoft.com/office/2007/relationships/hdphoto" Target="../media/hdphoto3.wdp"/><Relationship Id="rId3" Type="http://schemas.openxmlformats.org/officeDocument/2006/relationships/audio" Target="../media/audio1.wav"/><Relationship Id="rId7" Type="http://schemas.microsoft.com/office/2007/relationships/hdphoto" Target="../media/hdphoto4.wdp"/><Relationship Id="rId12" Type="http://schemas.openxmlformats.org/officeDocument/2006/relationships/image" Target="../media/image42.gif"/><Relationship Id="rId17" Type="http://schemas.openxmlformats.org/officeDocument/2006/relationships/image" Target="../media/image55.png"/><Relationship Id="rId2" Type="http://schemas.openxmlformats.org/officeDocument/2006/relationships/audio" Target="../media/audio2.wav"/><Relationship Id="rId16" Type="http://schemas.openxmlformats.org/officeDocument/2006/relationships/image" Target="../media/image4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0.png"/><Relationship Id="rId11" Type="http://schemas.openxmlformats.org/officeDocument/2006/relationships/image" Target="../media/image43.gif"/><Relationship Id="rId5" Type="http://schemas.openxmlformats.org/officeDocument/2006/relationships/image" Target="../media/image41.png"/><Relationship Id="rId15" Type="http://schemas.openxmlformats.org/officeDocument/2006/relationships/image" Target="../media/image59.gif"/><Relationship Id="rId10" Type="http://schemas.openxmlformats.org/officeDocument/2006/relationships/image" Target="../media/image54.gif"/><Relationship Id="rId4" Type="http://schemas.openxmlformats.org/officeDocument/2006/relationships/audio" Target="../media/audio3.wav"/><Relationship Id="rId9" Type="http://schemas.openxmlformats.org/officeDocument/2006/relationships/image" Target="../media/image58.gif"/><Relationship Id="rId14" Type="http://schemas.openxmlformats.org/officeDocument/2006/relationships/image" Target="../media/image51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8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6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4.xml"/><Relationship Id="rId1" Type="http://schemas.openxmlformats.org/officeDocument/2006/relationships/video" Target="NULL" TargetMode="Externa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4.xml"/><Relationship Id="rId1" Type="http://schemas.openxmlformats.org/officeDocument/2006/relationships/video" Target="NULL" TargetMode="Externa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8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5087381" y="-241385"/>
            <a:ext cx="2368812" cy="1182182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 flipV="1">
            <a:off x="3383579" y="-1960137"/>
            <a:ext cx="5437603" cy="12204757"/>
          </a:xfrm>
          <a:prstGeom prst="rect">
            <a:avLst/>
          </a:prstGeom>
        </p:spPr>
      </p:pic>
      <p:sp>
        <p:nvSpPr>
          <p:cNvPr id="15" name="圆角矩形 14"/>
          <p:cNvSpPr/>
          <p:nvPr/>
        </p:nvSpPr>
        <p:spPr>
          <a:xfrm>
            <a:off x="1021987" y="271311"/>
            <a:ext cx="10081120" cy="2304256"/>
          </a:xfrm>
          <a:prstGeom prst="roundRect">
            <a:avLst>
              <a:gd name="adj" fmla="val 6466"/>
            </a:avLst>
          </a:prstGeom>
          <a:ln>
            <a:noFill/>
          </a:ln>
          <a:effectLst>
            <a:innerShdw blurRad="63500" dist="114300" dir="18900000">
              <a:prstClr val="black">
                <a:alpha val="8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altLang="zh-CN" sz="4700" b="1" dirty="0" smtClean="0">
                <a:latin typeface="UVN Bach Dang Nang" pitchFamily="18" charset="0"/>
              </a:rPr>
              <a:t>BÀI 3 : TRUYỆN</a:t>
            </a:r>
            <a:endParaRPr lang="zh-CN" altLang="en-US" sz="4700" b="1" dirty="0">
              <a:latin typeface="UVN Bach Dang Nang" pitchFamily="18" charset="0"/>
            </a:endParaRPr>
          </a:p>
        </p:txBody>
      </p:sp>
      <p:sp>
        <p:nvSpPr>
          <p:cNvPr id="13" name="圆角矩形 12"/>
          <p:cNvSpPr/>
          <p:nvPr/>
        </p:nvSpPr>
        <p:spPr>
          <a:xfrm>
            <a:off x="815413" y="2756926"/>
            <a:ext cx="11041227" cy="2496277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/>
            </a:solidFill>
          </a:ln>
          <a:effectLst>
            <a:innerShdw blurRad="127000" dist="50800" dir="18900000">
              <a:prstClr val="black">
                <a:alpha val="2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 altLang="zh-CN" sz="3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altLang="zh-CN" sz="4800" dirty="0" smtClean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altLang="zh-CN" sz="360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altLang="zh-CN" sz="36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33</a:t>
            </a:r>
            <a:r>
              <a:rPr lang="en-US" altLang="zh-CN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THỰC HÀNH ĐỌC 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endParaRPr lang="en-US" altLang="zh-CN" sz="36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altLang="zh-CN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TẤM LÒNG NGƯỜI MẸ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it-IT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vi-VN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Trích </a:t>
            </a:r>
            <a:r>
              <a:rPr lang="it-IT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it-IT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 người khốn khổ”</a:t>
            </a:r>
            <a:r>
              <a:rPr lang="it-IT" sz="36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Huy-gô</a:t>
            </a:r>
            <a:r>
              <a:rPr lang="en-US" sz="3600" b="1" i="1" dirty="0">
                <a:solidFill>
                  <a:srgbClr val="FF0000"/>
                </a:solidFill>
              </a:rPr>
              <a:t>)</a:t>
            </a:r>
            <a:endParaRPr lang="en-US" sz="3600" dirty="0">
              <a:solidFill>
                <a:srgbClr val="FF0000"/>
              </a:solidFill>
            </a:endParaRPr>
          </a:p>
          <a:p>
            <a:pPr algn="ctr"/>
            <a:endParaRPr lang="en-US" sz="4800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595808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xmlns="" id="{49B56CB8-0330-3A3A-B5CF-626B0D3726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82734" y="892470"/>
            <a:ext cx="8573629" cy="4815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6891115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屏幕上有字&#10;&#10;描述已自动生成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777344" y="1694646"/>
            <a:ext cx="6349808" cy="1481602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3690258" y="1883181"/>
            <a:ext cx="698862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Nhiệm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Hoàn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PHT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02</a:t>
            </a:r>
          </a:p>
        </p:txBody>
      </p:sp>
      <p:pic>
        <p:nvPicPr>
          <p:cNvPr id="5" name="图片 4" descr="卡通人物&#10;&#10;中度可信度描述已自动生成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86588" y="564029"/>
            <a:ext cx="530308" cy="518117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559181" y="564029"/>
            <a:ext cx="50919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II</a:t>
            </a:r>
            <a:r>
              <a:rPr lang="en-US" altLang="zh-CN" sz="32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. </a:t>
            </a:r>
            <a:r>
              <a:rPr lang="en-US" altLang="zh-CN" sz="3200" b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ĐỌC HIỂU VĂN </a:t>
            </a:r>
            <a:r>
              <a:rPr lang="en-US" altLang="zh-C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BẢN</a:t>
            </a:r>
            <a:endParaRPr lang="zh-CN" altLang="en-US" sz="32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C1D86B89-056E-0798-FD2F-DC60C58F81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57403" y="2498329"/>
            <a:ext cx="3233168" cy="3233168"/>
          </a:xfrm>
          <a:prstGeom prst="rect">
            <a:avLst/>
          </a:prstGeom>
        </p:spPr>
      </p:pic>
      <p:graphicFrame>
        <p:nvGraphicFramePr>
          <p:cNvPr id="9" name="Bảng 8">
            <a:extLst>
              <a:ext uri="{FF2B5EF4-FFF2-40B4-BE49-F238E27FC236}">
                <a16:creationId xmlns:a16="http://schemas.microsoft.com/office/drawing/2014/main" xmlns="" id="{832A93BB-86DD-098A-07C5-321FFB9EB5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613405352"/>
              </p:ext>
            </p:extLst>
          </p:nvPr>
        </p:nvGraphicFramePr>
        <p:xfrm>
          <a:off x="2781351" y="3176248"/>
          <a:ext cx="8889475" cy="291634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889475">
                  <a:extLst>
                    <a:ext uri="{9D8B030D-6E8A-4147-A177-3AD203B41FA5}">
                      <a16:colId xmlns:a16="http://schemas.microsoft.com/office/drawing/2014/main" xmlns="" val="1563798141"/>
                    </a:ext>
                  </a:extLst>
                </a:gridCol>
              </a:tblGrid>
              <a:tr h="71845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2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PHT số 02: 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2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Tìm hiểu tình huống truyện</a:t>
                      </a:r>
                      <a:r>
                        <a:rPr lang="de-DE" sz="28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; </a:t>
                      </a:r>
                      <a:r>
                        <a:rPr lang="de-DE" sz="280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thời gian,</a:t>
                      </a:r>
                      <a:r>
                        <a:rPr lang="de-DE" sz="2800" baseline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không gian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37568346"/>
                  </a:ext>
                </a:extLst>
              </a:tr>
              <a:tr h="2062901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28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 </a:t>
                      </a:r>
                      <a:r>
                        <a:rPr lang="de-DE" sz="2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Xác định và phân tích tình huống truyện.</a:t>
                      </a:r>
                      <a:endParaRPr lang="en-US" sz="2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28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 </a:t>
                      </a:r>
                      <a:r>
                        <a:rPr lang="de-DE" sz="2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Tìm các chi tiết </a:t>
                      </a:r>
                      <a:r>
                        <a:rPr lang="de-DE" sz="28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về </a:t>
                      </a:r>
                      <a:r>
                        <a:rPr lang="de-DE" sz="2800" b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thời gian,</a:t>
                      </a:r>
                      <a:r>
                        <a:rPr lang="de-DE" sz="2800" b="0" baseline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không gian</a:t>
                      </a:r>
                      <a:r>
                        <a:rPr lang="de-DE" sz="2800" b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28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trong </a:t>
                      </a:r>
                      <a:r>
                        <a:rPr lang="de-DE" sz="2800" b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truyện</a:t>
                      </a:r>
                      <a:endParaRPr lang="en-US" sz="2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28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 </a:t>
                      </a:r>
                      <a:r>
                        <a:rPr lang="de-DE" sz="2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Nêu ý nghĩa của tình huống truyện và các chi tiết về không gian, thời gian.</a:t>
                      </a:r>
                      <a:endParaRPr lang="en-US" sz="2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82551385"/>
                  </a:ext>
                </a:extLst>
              </a:tr>
            </a:tbl>
          </a:graphicData>
        </a:graphic>
      </p:graphicFrame>
      <p:sp>
        <p:nvSpPr>
          <p:cNvPr id="14" name="Hộp Văn bản 13">
            <a:extLst>
              <a:ext uri="{FF2B5EF4-FFF2-40B4-BE49-F238E27FC236}">
                <a16:creationId xmlns:a16="http://schemas.microsoft.com/office/drawing/2014/main" xmlns="" id="{71EDFD97-DD34-60FF-AD86-F44DB9634A69}"/>
              </a:ext>
            </a:extLst>
          </p:cNvPr>
          <p:cNvSpPr txBox="1"/>
          <p:nvPr/>
        </p:nvSpPr>
        <p:spPr>
          <a:xfrm>
            <a:off x="911967" y="1118078"/>
            <a:ext cx="985655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tabLst>
                <a:tab pos="177800" algn="l"/>
              </a:tabLst>
            </a:pPr>
            <a:r>
              <a:rPr lang="en-US" sz="2800" b="1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1. </a:t>
            </a:r>
            <a:r>
              <a:rPr lang="en-US" sz="2800" b="1" dirty="0" err="1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Tình</a:t>
            </a:r>
            <a:r>
              <a:rPr lang="en-US" sz="2800" b="1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huống</a:t>
            </a:r>
            <a:r>
              <a:rPr lang="en-US" sz="2800" b="1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truyện</a:t>
            </a:r>
            <a:r>
              <a:rPr lang="en-US" sz="2800" b="1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lang="en-US" sz="2800" b="1" err="1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và</a:t>
            </a:r>
            <a:r>
              <a:rPr lang="en-US" sz="2800" b="1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lang="en-US" sz="2800" b="1" smtClean="0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thời gian, không gian </a:t>
            </a:r>
            <a:r>
              <a:rPr lang="en-US" sz="2800" b="1" dirty="0" err="1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của</a:t>
            </a:r>
            <a:r>
              <a:rPr lang="en-US" sz="2800" b="1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truyện</a:t>
            </a:r>
            <a:endParaRPr lang="en-US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787593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屏幕上有字&#10;&#10;描述已自动生成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427514" y="1415143"/>
            <a:ext cx="9361715" cy="4983328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3135086" y="2514601"/>
            <a:ext cx="8207828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Nhiệm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Trong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trích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Phăng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-tin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rơi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en-US" sz="2800" b="1" smtClean="0">
                <a:latin typeface="Arial" panose="020B0604020202020204" pitchFamily="34" charset="0"/>
                <a:cs typeface="Arial" panose="020B0604020202020204" pitchFamily="34" charset="0"/>
              </a:rPr>
              <a:t>Thảo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smtClean="0">
                <a:latin typeface="Arial" panose="020B0604020202020204" pitchFamily="34" charset="0"/>
                <a:cs typeface="Arial" panose="020B0604020202020204" pitchFamily="34" charset="0"/>
              </a:rPr>
              <a:t>nhóm theo </a:t>
            </a:r>
            <a:r>
              <a:rPr lang="en-US" sz="2800" b="1" smtClean="0"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endParaRPr lang="en-US" sz="2800" b="1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b="1" smtClean="0"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en-US" sz="2800" b="1" smtClean="0">
                <a:latin typeface="Arial" panose="020B0604020202020204" pitchFamily="34" charset="0"/>
                <a:cs typeface="Arial" panose="020B0604020202020204" pitchFamily="34" charset="0"/>
              </a:rPr>
              <a:t>“NGHIÊN </a:t>
            </a:r>
            <a:r>
              <a:rPr lang="en-US" sz="2800" b="1" smtClean="0">
                <a:latin typeface="Arial" panose="020B0604020202020204" pitchFamily="34" charset="0"/>
                <a:cs typeface="Arial" panose="020B0604020202020204" pitchFamily="34" charset="0"/>
              </a:rPr>
              <a:t>CỨU BÀI HỌC”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Hoàn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PHT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03 </a:t>
            </a:r>
          </a:p>
          <a:p>
            <a:pPr algn="ctr"/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图片 4" descr="卡通人物&#10;&#10;中度可信度描述已自动生成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86588" y="564029"/>
            <a:ext cx="530308" cy="518117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559181" y="564029"/>
            <a:ext cx="52226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II. ĐỌC HIỂU VĂN BẢN</a:t>
            </a:r>
            <a:endParaRPr lang="zh-CN" altLang="en-US" sz="32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C1D86B89-056E-0798-FD2F-DC60C58F81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57403" y="2498329"/>
            <a:ext cx="3233168" cy="3233168"/>
          </a:xfrm>
          <a:prstGeom prst="rect">
            <a:avLst/>
          </a:prstGeom>
        </p:spPr>
      </p:pic>
      <p:sp>
        <p:nvSpPr>
          <p:cNvPr id="14" name="Hộp Văn bản 13">
            <a:extLst>
              <a:ext uri="{FF2B5EF4-FFF2-40B4-BE49-F238E27FC236}">
                <a16:creationId xmlns:a16="http://schemas.microsoft.com/office/drawing/2014/main" xmlns="" id="{71EDFD97-DD34-60FF-AD86-F44DB9634A69}"/>
              </a:ext>
            </a:extLst>
          </p:cNvPr>
          <p:cNvSpPr txBox="1"/>
          <p:nvPr/>
        </p:nvSpPr>
        <p:spPr>
          <a:xfrm>
            <a:off x="1559181" y="1046010"/>
            <a:ext cx="985655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  <a:tabLst>
                <a:tab pos="177800" algn="l"/>
              </a:tabLst>
            </a:pPr>
            <a:r>
              <a:rPr lang="en-US" sz="2800" b="1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2. </a:t>
            </a:r>
            <a:r>
              <a:rPr lang="en-US" sz="2800" b="1" dirty="0" err="1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Tấm</a:t>
            </a:r>
            <a:r>
              <a:rPr lang="en-US" sz="2800" b="1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lòng</a:t>
            </a:r>
            <a:r>
              <a:rPr lang="en-US" sz="2800" b="1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lang="en-US" sz="2800" b="1" err="1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người</a:t>
            </a:r>
            <a:r>
              <a:rPr lang="en-US" sz="2800" b="1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lang="en-US" sz="2800" b="1" smtClean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mẹ</a:t>
            </a:r>
          </a:p>
        </p:txBody>
      </p:sp>
    </p:spTree>
    <p:extLst>
      <p:ext uri="{BB962C8B-B14F-4D97-AF65-F5344CB8AC3E}">
        <p14:creationId xmlns:p14="http://schemas.microsoft.com/office/powerpoint/2010/main" xmlns="" val="8390397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卡通人物&#10;&#10;中度可信度描述已自动生成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86588" y="564029"/>
            <a:ext cx="530308" cy="518117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460304" y="541728"/>
            <a:ext cx="44839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  <a:tabLst>
                <a:tab pos="177800" algn="l"/>
              </a:tabLst>
            </a:pPr>
            <a:r>
              <a:rPr lang="en-US" sz="3200" b="1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2. </a:t>
            </a:r>
            <a:r>
              <a:rPr lang="en-US" sz="3200" b="1" dirty="0" err="1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Tấm</a:t>
            </a:r>
            <a:r>
              <a:rPr lang="en-US" sz="3200" b="1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lang="en-US" sz="3200" b="1" dirty="0" err="1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lòng</a:t>
            </a:r>
            <a:r>
              <a:rPr lang="en-US" sz="3200" b="1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lang="en-US" sz="3200" b="1" dirty="0" err="1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người</a:t>
            </a:r>
            <a:r>
              <a:rPr lang="en-US" sz="3200" b="1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lang="en-US" sz="3200" b="1" dirty="0" err="1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mẹ</a:t>
            </a:r>
            <a:endParaRPr lang="en-US" sz="3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xmlns="" id="{2333D832-82FF-005B-2536-1E78102AD803}"/>
              </a:ext>
            </a:extLst>
          </p:cNvPr>
          <p:cNvSpPr txBox="1"/>
          <p:nvPr/>
        </p:nvSpPr>
        <p:spPr>
          <a:xfrm>
            <a:off x="1460304" y="1059754"/>
            <a:ext cx="6449568" cy="5942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2800" b="1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2.1. Hoàn </a:t>
            </a:r>
            <a:r>
              <a:rPr lang="en-US" sz="2800" b="1" dirty="0" err="1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cảnh</a:t>
            </a:r>
            <a:r>
              <a:rPr lang="en-US" sz="2800" b="1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sống</a:t>
            </a:r>
            <a:r>
              <a:rPr lang="en-US" sz="2800" b="1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của</a:t>
            </a:r>
            <a:r>
              <a:rPr lang="en-US" sz="2800" b="1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Phăng</a:t>
            </a:r>
            <a:r>
              <a:rPr lang="en-US" sz="2800" b="1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-tin</a:t>
            </a:r>
            <a:endParaRPr lang="en-US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图片 4" descr="电脑屏幕的照片&#10;&#10;中度可信度描述已自动生成">
            <a:extLst>
              <a:ext uri="{FF2B5EF4-FFF2-40B4-BE49-F238E27FC236}">
                <a16:creationId xmlns:a16="http://schemas.microsoft.com/office/drawing/2014/main" xmlns="" id="{B4439A75-8E6E-CA1B-8B00-62D3EB9D04D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64029" y="2133599"/>
            <a:ext cx="9013371" cy="3015343"/>
          </a:xfrm>
          <a:prstGeom prst="rect">
            <a:avLst/>
          </a:prstGeom>
        </p:spPr>
      </p:pic>
      <p:sp>
        <p:nvSpPr>
          <p:cNvPr id="21" name="Hộp Văn bản 20">
            <a:extLst>
              <a:ext uri="{FF2B5EF4-FFF2-40B4-BE49-F238E27FC236}">
                <a16:creationId xmlns:a16="http://schemas.microsoft.com/office/drawing/2014/main" xmlns="" id="{2B3FC886-8174-0EA1-AA07-800D36F98A77}"/>
              </a:ext>
            </a:extLst>
          </p:cNvPr>
          <p:cNvSpPr txBox="1"/>
          <p:nvPr/>
        </p:nvSpPr>
        <p:spPr>
          <a:xfrm>
            <a:off x="2558143" y="2764971"/>
            <a:ext cx="735395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smtClean="0">
                <a:solidFill>
                  <a:srgbClr val="0D0D0D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Hoàn cảnh khốn khổ, nghiệt ngã.</a:t>
            </a:r>
            <a:endParaRPr lang="en-US" sz="2800" b="1" dirty="0"/>
          </a:p>
        </p:txBody>
      </p:sp>
      <p:pic>
        <p:nvPicPr>
          <p:cNvPr id="24" name="Hình ảnh 23">
            <a:extLst>
              <a:ext uri="{FF2B5EF4-FFF2-40B4-BE49-F238E27FC236}">
                <a16:creationId xmlns:a16="http://schemas.microsoft.com/office/drawing/2014/main" xmlns="" id="{4FFBE569-B8AF-2802-BFE8-AE63E735A4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638930" y="2834346"/>
            <a:ext cx="1878662" cy="3575685"/>
          </a:xfrm>
          <a:prstGeom prst="rect">
            <a:avLst/>
          </a:prstGeom>
        </p:spPr>
      </p:pic>
      <p:pic>
        <p:nvPicPr>
          <p:cNvPr id="26" name="Hình ảnh 25">
            <a:extLst>
              <a:ext uri="{FF2B5EF4-FFF2-40B4-BE49-F238E27FC236}">
                <a16:creationId xmlns:a16="http://schemas.microsoft.com/office/drawing/2014/main" xmlns="" id="{A13B4131-1F69-BA1D-7074-378D1BDBB8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07589" y="553452"/>
            <a:ext cx="1952101" cy="1952101"/>
          </a:xfrm>
          <a:prstGeom prst="rect">
            <a:avLst/>
          </a:prstGeom>
        </p:spPr>
      </p:pic>
      <p:sp>
        <p:nvSpPr>
          <p:cNvPr id="27" name="Bong bóng Lời nói: Hình chữ nhật với Góc Tròn 26">
            <a:extLst>
              <a:ext uri="{FF2B5EF4-FFF2-40B4-BE49-F238E27FC236}">
                <a16:creationId xmlns:a16="http://schemas.microsoft.com/office/drawing/2014/main" xmlns="" id="{01A4F62B-E34F-7ED7-0784-A4F1DF2DB2BB}"/>
              </a:ext>
            </a:extLst>
          </p:cNvPr>
          <p:cNvSpPr/>
          <p:nvPr/>
        </p:nvSpPr>
        <p:spPr>
          <a:xfrm>
            <a:off x="7644232" y="646172"/>
            <a:ext cx="3222048" cy="1683276"/>
          </a:xfrm>
          <a:prstGeom prst="wedgeRoundRectCallout">
            <a:avLst>
              <a:gd name="adj1" fmla="val 31335"/>
              <a:gd name="adj2" fmla="val 68747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746230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1" grpId="0"/>
      <p:bldP spid="2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xmlns="" id="{D36D42E4-916B-203B-0C88-3B04F07D7566}"/>
              </a:ext>
            </a:extLst>
          </p:cNvPr>
          <p:cNvSpPr txBox="1"/>
          <p:nvPr/>
        </p:nvSpPr>
        <p:spPr>
          <a:xfrm>
            <a:off x="1164771" y="801086"/>
            <a:ext cx="89078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  <a:tabLst>
                <a:tab pos="177800" algn="l"/>
              </a:tabLst>
            </a:pPr>
            <a:r>
              <a:rPr lang="en-US" sz="2800" b="1" dirty="0" err="1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Phiếu</a:t>
            </a:r>
            <a:r>
              <a:rPr lang="en-US" sz="2800" b="1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học</a:t>
            </a:r>
            <a:r>
              <a:rPr lang="en-US" sz="2800" b="1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tập</a:t>
            </a:r>
            <a:r>
              <a:rPr lang="en-US" sz="2800" b="1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lang="en-US" sz="2800" b="1" err="1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số</a:t>
            </a:r>
            <a:r>
              <a:rPr lang="en-US" sz="2800" b="1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lang="en-US" sz="2800" b="1" smtClean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03</a:t>
            </a:r>
            <a:endParaRPr lang="en-US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Bảng 3">
            <a:extLst>
              <a:ext uri="{FF2B5EF4-FFF2-40B4-BE49-F238E27FC236}">
                <a16:creationId xmlns:a16="http://schemas.microsoft.com/office/drawing/2014/main" xmlns="" id="{B6B8CE13-05F0-1ED6-25FB-0DF7B8866D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558958294"/>
              </p:ext>
            </p:extLst>
          </p:nvPr>
        </p:nvGraphicFramePr>
        <p:xfrm>
          <a:off x="1045029" y="1621970"/>
          <a:ext cx="9829800" cy="293327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578749">
                  <a:extLst>
                    <a:ext uri="{9D8B030D-6E8A-4147-A177-3AD203B41FA5}">
                      <a16:colId xmlns:a16="http://schemas.microsoft.com/office/drawing/2014/main" xmlns="" val="1950046096"/>
                    </a:ext>
                  </a:extLst>
                </a:gridCol>
                <a:gridCol w="6251051">
                  <a:extLst>
                    <a:ext uri="{9D8B030D-6E8A-4147-A177-3AD203B41FA5}">
                      <a16:colId xmlns:a16="http://schemas.microsoft.com/office/drawing/2014/main" xmlns="" val="367212614"/>
                    </a:ext>
                  </a:extLst>
                </a:gridCol>
              </a:tblGrid>
              <a:tr h="367264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40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Tìm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hiểu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tấm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lòng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người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mẹ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968096240"/>
                  </a:ext>
                </a:extLst>
              </a:tr>
              <a:tr h="85694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Đòi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hỏi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vợ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chồng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Tê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nác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-ê 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Diễn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biến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tâm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trạng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hành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động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Phăng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-tin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74736486"/>
                  </a:ext>
                </a:extLst>
              </a:tr>
              <a:tr h="484846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Lần 1</a:t>
                      </a:r>
                      <a:r>
                        <a:rPr lang="en-US" sz="240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:…(Nhóm</a:t>
                      </a:r>
                      <a:r>
                        <a:rPr lang="en-US" sz="2400" baseline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</a:t>
                      </a:r>
                      <a:r>
                        <a:rPr lang="en-US" sz="240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en-US" sz="280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 tiết,</a:t>
                      </a:r>
                      <a:r>
                        <a:rPr lang="en-US" sz="2800" baseline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hình ảnh, ngôn ngữ, BPTT</a:t>
                      </a:r>
                      <a:endParaRPr lang="en-US" sz="28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4148300"/>
                  </a:ext>
                </a:extLst>
              </a:tr>
              <a:tr h="428475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Lần 2</a:t>
                      </a:r>
                      <a:r>
                        <a:rPr lang="en-US" sz="240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:…</a:t>
                      </a:r>
                      <a:r>
                        <a:rPr lang="en-US" sz="2400" baseline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(Nhóm 3)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en-US" sz="280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 tiết,</a:t>
                      </a:r>
                      <a:r>
                        <a:rPr lang="en-US" sz="2800" baseline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hình ảnh, ngôn ngữ, BPTT</a:t>
                      </a:r>
                      <a:endParaRPr lang="en-US" sz="28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58457836"/>
                  </a:ext>
                </a:extLst>
              </a:tr>
              <a:tr h="428475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Lần 3</a:t>
                      </a:r>
                      <a:r>
                        <a:rPr lang="en-US" sz="240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:…</a:t>
                      </a:r>
                      <a:r>
                        <a:rPr lang="en-US" sz="2400" baseline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(Nhóm 4)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en-US" sz="280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 tiết,</a:t>
                      </a:r>
                      <a:r>
                        <a:rPr lang="en-US" sz="2800" baseline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hình ảnh, ngôn ngữ, BPTT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30847887"/>
                  </a:ext>
                </a:extLst>
              </a:tr>
              <a:tr h="367264"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40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Nhóm</a:t>
                      </a:r>
                      <a:r>
                        <a:rPr lang="en-US" sz="2400" baseline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2: </a:t>
                      </a:r>
                      <a:r>
                        <a:rPr lang="en-US" sz="240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Nhận</a:t>
                      </a:r>
                      <a:r>
                        <a:rPr lang="en-US" sz="2400" baseline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xét về nghệ thuật được sử dụng trong đoạn trích.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5" name="图片 1">
            <a:extLst>
              <a:ext uri="{FF2B5EF4-FFF2-40B4-BE49-F238E27FC236}">
                <a16:creationId xmlns:a16="http://schemas.microsoft.com/office/drawing/2014/main" xmlns="" id="{31E33864-063E-4447-5ABB-9256DE66FA0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575914" y="4680856"/>
            <a:ext cx="4335145" cy="217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118789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卡通人物&#10;&#10;中度可信度描述已自动生成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04644" y="325903"/>
            <a:ext cx="530308" cy="518117"/>
          </a:xfrm>
          <a:prstGeom prst="rect">
            <a:avLst/>
          </a:prstGeom>
        </p:spPr>
      </p:pic>
      <p:sp>
        <p:nvSpPr>
          <p:cNvPr id="6" name="矩形: 圆角 10">
            <a:extLst>
              <a:ext uri="{FF2B5EF4-FFF2-40B4-BE49-F238E27FC236}">
                <a16:creationId xmlns:a16="http://schemas.microsoft.com/office/drawing/2014/main" xmlns="" id="{DFAA01FD-98E9-14FB-D6B8-F514BD26051F}"/>
              </a:ext>
            </a:extLst>
          </p:cNvPr>
          <p:cNvSpPr/>
          <p:nvPr/>
        </p:nvSpPr>
        <p:spPr>
          <a:xfrm>
            <a:off x="524899" y="1043281"/>
            <a:ext cx="2181725" cy="594202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C1111B">
                  <a:lumMod val="60000"/>
                  <a:lumOff val="40000"/>
                </a:srgbClr>
              </a:gs>
              <a:gs pos="64000">
                <a:srgbClr val="C1111B"/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>
            <a:outerShdw blurRad="254000" dist="101600" dir="5400000" algn="ctr" rotWithShape="0">
              <a:srgbClr val="C00000">
                <a:alpha val="23000"/>
              </a:srgbClr>
            </a:outerShdw>
          </a:effectLst>
        </p:spPr>
        <p:txBody>
          <a:bodyPr lIns="0" tIns="0" rIns="0" bIns="0" rtlCol="0" anchor="ctr"/>
          <a:lstStyle/>
          <a:p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Nhận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xét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xmlns="" id="{2333D832-82FF-005B-2536-1E78102AD803}"/>
              </a:ext>
            </a:extLst>
          </p:cNvPr>
          <p:cNvSpPr txBox="1"/>
          <p:nvPr/>
        </p:nvSpPr>
        <p:spPr>
          <a:xfrm>
            <a:off x="1228655" y="354264"/>
            <a:ext cx="7049712" cy="5942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2800" b="1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2.2 </a:t>
            </a:r>
            <a:r>
              <a:rPr lang="en-US" sz="2800" b="1" dirty="0" err="1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Tấm</a:t>
            </a:r>
            <a:r>
              <a:rPr lang="en-US" sz="2800" b="1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lòng</a:t>
            </a:r>
            <a:r>
              <a:rPr lang="en-US" sz="2800" b="1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thương</a:t>
            </a:r>
            <a:r>
              <a:rPr lang="en-US" sz="2800" b="1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con </a:t>
            </a:r>
            <a:r>
              <a:rPr lang="en-US" sz="2800" b="1" dirty="0" err="1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của</a:t>
            </a:r>
            <a:r>
              <a:rPr lang="en-US" sz="2800" b="1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người</a:t>
            </a:r>
            <a:r>
              <a:rPr lang="en-US" sz="2800" b="1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mẹ</a:t>
            </a:r>
            <a:endParaRPr lang="en-US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Hình ảnh 16">
            <a:extLst>
              <a:ext uri="{FF2B5EF4-FFF2-40B4-BE49-F238E27FC236}">
                <a16:creationId xmlns:a16="http://schemas.microsoft.com/office/drawing/2014/main" xmlns="" id="{20C15948-7B83-B93C-C772-7FE182131D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16156" y="2709568"/>
            <a:ext cx="991362" cy="991362"/>
          </a:xfrm>
          <a:prstGeom prst="rect">
            <a:avLst/>
          </a:prstGeom>
        </p:spPr>
      </p:pic>
      <p:pic>
        <p:nvPicPr>
          <p:cNvPr id="20" name="Hình ảnh 19">
            <a:extLst>
              <a:ext uri="{FF2B5EF4-FFF2-40B4-BE49-F238E27FC236}">
                <a16:creationId xmlns:a16="http://schemas.microsoft.com/office/drawing/2014/main" xmlns="" id="{033DF53E-E3E2-E307-0AE9-8CF82792119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372600" y="2688771"/>
            <a:ext cx="979714" cy="1012372"/>
          </a:xfrm>
          <a:prstGeom prst="rect">
            <a:avLst/>
          </a:prstGeom>
        </p:spPr>
      </p:pic>
      <p:pic>
        <p:nvPicPr>
          <p:cNvPr id="26" name="Hình ảnh 25">
            <a:extLst>
              <a:ext uri="{FF2B5EF4-FFF2-40B4-BE49-F238E27FC236}">
                <a16:creationId xmlns:a16="http://schemas.microsoft.com/office/drawing/2014/main" xmlns="" id="{E55B6F25-AB0E-59F8-A2F7-4FD1D0123C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395073" y="3921148"/>
            <a:ext cx="3105762" cy="3105762"/>
          </a:xfrm>
          <a:prstGeom prst="rect">
            <a:avLst/>
          </a:prstGeom>
        </p:spPr>
      </p:pic>
      <p:sp>
        <p:nvSpPr>
          <p:cNvPr id="29" name="Hộp Văn bản 28">
            <a:extLst>
              <a:ext uri="{FF2B5EF4-FFF2-40B4-BE49-F238E27FC236}">
                <a16:creationId xmlns:a16="http://schemas.microsoft.com/office/drawing/2014/main" xmlns="" id="{290F6F71-5ABC-ECEC-E42D-ACE428EA22FF}"/>
              </a:ext>
            </a:extLst>
          </p:cNvPr>
          <p:cNvSpPr txBox="1"/>
          <p:nvPr/>
        </p:nvSpPr>
        <p:spPr>
          <a:xfrm>
            <a:off x="1164771" y="2099091"/>
            <a:ext cx="1009105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ình</a:t>
            </a:r>
            <a:r>
              <a:rPr lang="en-US" sz="2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mẫu</a:t>
            </a:r>
            <a:r>
              <a:rPr lang="en-US" sz="2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tử</a:t>
            </a:r>
            <a:r>
              <a:rPr lang="en-US" sz="2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thiêng</a:t>
            </a:r>
            <a:r>
              <a:rPr lang="en-US" sz="2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liêng</a:t>
            </a:r>
            <a:r>
              <a:rPr lang="en-US" sz="2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cao</a:t>
            </a:r>
            <a:r>
              <a:rPr lang="en-US" sz="2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đẹp</a:t>
            </a:r>
            <a:r>
              <a:rPr lang="en-US" sz="2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800" b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đáng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trân</a:t>
            </a:r>
            <a:r>
              <a:rPr lang="en-US" sz="2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trọng</a:t>
            </a:r>
            <a:r>
              <a:rPr lang="en-US" sz="2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28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373382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屏幕上有字&#10;&#10;描述已自动生成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525486" y="1360714"/>
            <a:ext cx="8890245" cy="5037757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3254829" y="2057400"/>
            <a:ext cx="739464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smtClean="0">
                <a:latin typeface="Arial" panose="020B0604020202020204" pitchFamily="34" charset="0"/>
                <a:cs typeface="Arial" panose="020B0604020202020204" pitchFamily="34" charset="0"/>
              </a:rPr>
              <a:t>KỸ THUẬT “TRÌNH BÀY MỘT PHÚT”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i="1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i="1" smtClean="0">
                <a:latin typeface="Arial" panose="020B0604020202020204" pitchFamily="34" charset="0"/>
                <a:cs typeface="Arial" panose="020B0604020202020204" pitchFamily="34" charset="0"/>
              </a:rPr>
              <a:t>	Đoạn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trích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tưởng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giả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cụ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图片 4" descr="卡通人物&#10;&#10;中度可信度描述已自动生成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86588" y="564029"/>
            <a:ext cx="530308" cy="518117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559181" y="564029"/>
            <a:ext cx="54294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II. ĐỌC HIỂU VĂN BẢN</a:t>
            </a:r>
            <a:endParaRPr lang="zh-CN" altLang="en-US" sz="32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C1D86B89-056E-0798-FD2F-DC60C58F81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57403" y="2498329"/>
            <a:ext cx="2637317" cy="3233168"/>
          </a:xfrm>
          <a:prstGeom prst="rect">
            <a:avLst/>
          </a:prstGeom>
        </p:spPr>
      </p:pic>
      <p:sp>
        <p:nvSpPr>
          <p:cNvPr id="14" name="Hộp Văn bản 13">
            <a:extLst>
              <a:ext uri="{FF2B5EF4-FFF2-40B4-BE49-F238E27FC236}">
                <a16:creationId xmlns:a16="http://schemas.microsoft.com/office/drawing/2014/main" xmlns="" id="{71EDFD97-DD34-60FF-AD86-F44DB9634A69}"/>
              </a:ext>
            </a:extLst>
          </p:cNvPr>
          <p:cNvSpPr txBox="1"/>
          <p:nvPr/>
        </p:nvSpPr>
        <p:spPr>
          <a:xfrm>
            <a:off x="1559181" y="1046010"/>
            <a:ext cx="985655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  <a:tabLst>
                <a:tab pos="177800" algn="l"/>
              </a:tabLst>
            </a:pPr>
            <a:r>
              <a:rPr lang="en-US" sz="2800" b="1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3. Quan </a:t>
            </a:r>
            <a:r>
              <a:rPr lang="en-US" sz="2800" b="1" dirty="0" err="1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điểm</a:t>
            </a:r>
            <a:r>
              <a:rPr lang="en-US" sz="2800" b="1" dirty="0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tư</a:t>
            </a:r>
            <a:r>
              <a:rPr lang="en-US" sz="2800" b="1" dirty="0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tưởng</a:t>
            </a:r>
            <a:r>
              <a:rPr lang="en-US" sz="2800" b="1" dirty="0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của</a:t>
            </a:r>
            <a:r>
              <a:rPr lang="en-US" sz="2800" b="1" dirty="0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tác</a:t>
            </a:r>
            <a:r>
              <a:rPr lang="en-US" sz="2800" b="1" dirty="0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giả</a:t>
            </a:r>
            <a:endParaRPr lang="en-US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747301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 descr="卡通人物&#10;&#10;中度可信度描述已自动生成">
            <a:extLst>
              <a:ext uri="{FF2B5EF4-FFF2-40B4-BE49-F238E27FC236}">
                <a16:creationId xmlns:a16="http://schemas.microsoft.com/office/drawing/2014/main" xmlns="" id="{20E69D4D-306A-3C13-B177-E3CE07ED94D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86588" y="564029"/>
            <a:ext cx="530308" cy="518117"/>
          </a:xfrm>
          <a:prstGeom prst="rect">
            <a:avLst/>
          </a:prstGeom>
        </p:spPr>
      </p:pic>
      <p:sp>
        <p:nvSpPr>
          <p:cNvPr id="3" name="文本框 5">
            <a:extLst>
              <a:ext uri="{FF2B5EF4-FFF2-40B4-BE49-F238E27FC236}">
                <a16:creationId xmlns:a16="http://schemas.microsoft.com/office/drawing/2014/main" xmlns="" id="{7969F074-528C-C29B-E2DA-BCE79631E33F}"/>
              </a:ext>
            </a:extLst>
          </p:cNvPr>
          <p:cNvSpPr txBox="1"/>
          <p:nvPr/>
        </p:nvSpPr>
        <p:spPr>
          <a:xfrm>
            <a:off x="1517875" y="564029"/>
            <a:ext cx="33153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III. TỔNG KẾT</a:t>
            </a:r>
            <a:endParaRPr lang="zh-CN" altLang="en-US" sz="32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4" name="图片 5">
            <a:extLst>
              <a:ext uri="{FF2B5EF4-FFF2-40B4-BE49-F238E27FC236}">
                <a16:creationId xmlns:a16="http://schemas.microsoft.com/office/drawing/2014/main" xmlns="" id="{4002ABDD-CA31-3812-FB2D-CEADBD329D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10380" y="285987"/>
            <a:ext cx="7431026" cy="5447825"/>
          </a:xfrm>
          <a:prstGeom prst="rect">
            <a:avLst/>
          </a:prstGeom>
        </p:spPr>
      </p:pic>
      <p:pic>
        <p:nvPicPr>
          <p:cNvPr id="5" name="图片 1">
            <a:extLst>
              <a:ext uri="{FF2B5EF4-FFF2-40B4-BE49-F238E27FC236}">
                <a16:creationId xmlns:a16="http://schemas.microsoft.com/office/drawing/2014/main" xmlns="" id="{2B5321BD-3685-9EBA-2E9C-1D224F6AC22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993140" y="1979930"/>
            <a:ext cx="4815840" cy="3129280"/>
          </a:xfrm>
          <a:prstGeom prst="rect">
            <a:avLst/>
          </a:prstGeom>
        </p:spPr>
      </p:pic>
      <p:sp>
        <p:nvSpPr>
          <p:cNvPr id="8" name="Hộp Văn bản 7">
            <a:extLst>
              <a:ext uri="{FF2B5EF4-FFF2-40B4-BE49-F238E27FC236}">
                <a16:creationId xmlns:a16="http://schemas.microsoft.com/office/drawing/2014/main" xmlns="" id="{09F97088-FA0A-8F43-0AD9-244FBC4BE715}"/>
              </a:ext>
            </a:extLst>
          </p:cNvPr>
          <p:cNvSpPr txBox="1"/>
          <p:nvPr/>
        </p:nvSpPr>
        <p:spPr>
          <a:xfrm>
            <a:off x="6096000" y="2317402"/>
            <a:ext cx="421182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8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 </a:t>
            </a:r>
            <a:r>
              <a:rPr lang="en-US" sz="28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Nhận</a:t>
            </a:r>
            <a:r>
              <a:rPr lang="en-US" sz="28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xét</a:t>
            </a:r>
            <a:r>
              <a:rPr lang="en-US" sz="28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en-US" sz="28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nét</a:t>
            </a:r>
            <a:r>
              <a:rPr lang="en-US" sz="28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đặc</a:t>
            </a:r>
            <a:r>
              <a:rPr lang="en-US" sz="28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sắc</a:t>
            </a:r>
            <a:r>
              <a:rPr lang="en-US" sz="28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en-US" sz="28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nghệ</a:t>
            </a:r>
            <a:r>
              <a:rPr lang="en-US" sz="28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thuật</a:t>
            </a:r>
            <a:r>
              <a:rPr lang="en-US" sz="28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8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nội</a:t>
            </a:r>
            <a:r>
              <a:rPr lang="en-US" sz="28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dung </a:t>
            </a:r>
            <a:r>
              <a:rPr lang="en-US" sz="28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8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đoạn</a:t>
            </a:r>
            <a:r>
              <a:rPr lang="en-US" sz="28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trích</a:t>
            </a:r>
            <a:r>
              <a:rPr lang="en-US" sz="28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00584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 descr="卡通人物&#10;&#10;中度可信度描述已自动生成">
            <a:extLst>
              <a:ext uri="{FF2B5EF4-FFF2-40B4-BE49-F238E27FC236}">
                <a16:creationId xmlns:a16="http://schemas.microsoft.com/office/drawing/2014/main" xmlns="" id="{20E69D4D-306A-3C13-B177-E3CE07ED94D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86588" y="564029"/>
            <a:ext cx="530308" cy="518117"/>
          </a:xfrm>
          <a:prstGeom prst="rect">
            <a:avLst/>
          </a:prstGeom>
        </p:spPr>
      </p:pic>
      <p:sp>
        <p:nvSpPr>
          <p:cNvPr id="3" name="文本框 5">
            <a:extLst>
              <a:ext uri="{FF2B5EF4-FFF2-40B4-BE49-F238E27FC236}">
                <a16:creationId xmlns:a16="http://schemas.microsoft.com/office/drawing/2014/main" xmlns="" id="{7969F074-528C-C29B-E2DA-BCE79631E33F}"/>
              </a:ext>
            </a:extLst>
          </p:cNvPr>
          <p:cNvSpPr txBox="1"/>
          <p:nvPr/>
        </p:nvSpPr>
        <p:spPr>
          <a:xfrm>
            <a:off x="1517876" y="564029"/>
            <a:ext cx="38138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</a:rPr>
              <a:t>1. </a:t>
            </a:r>
            <a:r>
              <a:rPr lang="en-US" altLang="zh-CN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</a:rPr>
              <a:t>Đặc</a:t>
            </a:r>
            <a:r>
              <a:rPr lang="en-US" altLang="zh-C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</a:rPr>
              <a:t>sắc</a:t>
            </a:r>
            <a:r>
              <a:rPr lang="en-US" altLang="zh-C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</a:rPr>
              <a:t>nghệ</a:t>
            </a:r>
            <a:r>
              <a:rPr lang="en-US" altLang="zh-C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</a:rPr>
              <a:t>thuật</a:t>
            </a:r>
            <a:endParaRPr lang="zh-CN" altLang="en-US" sz="3200" b="1" dirty="0">
              <a:solidFill>
                <a:schemeClr val="tx1">
                  <a:lumMod val="95000"/>
                  <a:lumOff val="5000"/>
                </a:schemeClr>
              </a:solidFill>
              <a:latin typeface="+mj-ea"/>
              <a:ea typeface="+mj-ea"/>
            </a:endParaRPr>
          </a:p>
        </p:txBody>
      </p:sp>
      <p:graphicFrame>
        <p:nvGraphicFramePr>
          <p:cNvPr id="10" name="Sơ đồ 9">
            <a:extLst>
              <a:ext uri="{FF2B5EF4-FFF2-40B4-BE49-F238E27FC236}">
                <a16:creationId xmlns:a16="http://schemas.microsoft.com/office/drawing/2014/main" xmlns="" id="{9CF17D7C-ADEE-4420-2959-187A62B5E19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1718096256"/>
              </p:ext>
            </p:extLst>
          </p:nvPr>
        </p:nvGraphicFramePr>
        <p:xfrm>
          <a:off x="786588" y="1148804"/>
          <a:ext cx="10754616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4" name="文本框 5">
            <a:extLst>
              <a:ext uri="{FF2B5EF4-FFF2-40B4-BE49-F238E27FC236}">
                <a16:creationId xmlns:a16="http://schemas.microsoft.com/office/drawing/2014/main" xmlns="" id="{8C90BD9D-5319-94F2-1678-B29518B531C7}"/>
              </a:ext>
            </a:extLst>
          </p:cNvPr>
          <p:cNvSpPr txBox="1"/>
          <p:nvPr/>
        </p:nvSpPr>
        <p:spPr>
          <a:xfrm>
            <a:off x="1082194" y="1665944"/>
            <a:ext cx="6014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</a:rPr>
              <a:t>01</a:t>
            </a:r>
            <a:endParaRPr lang="zh-CN" altLang="en-US" sz="3200" b="1" dirty="0">
              <a:solidFill>
                <a:schemeClr val="tx1">
                  <a:lumMod val="95000"/>
                  <a:lumOff val="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15" name="文本框 5">
            <a:extLst>
              <a:ext uri="{FF2B5EF4-FFF2-40B4-BE49-F238E27FC236}">
                <a16:creationId xmlns:a16="http://schemas.microsoft.com/office/drawing/2014/main" xmlns="" id="{1A40C169-9874-057E-44CB-9BB70AF855B6}"/>
              </a:ext>
            </a:extLst>
          </p:cNvPr>
          <p:cNvSpPr txBox="1"/>
          <p:nvPr/>
        </p:nvSpPr>
        <p:spPr>
          <a:xfrm>
            <a:off x="1517876" y="2966377"/>
            <a:ext cx="6014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</a:rPr>
              <a:t>02</a:t>
            </a:r>
            <a:endParaRPr lang="zh-CN" altLang="en-US" sz="3200" b="1" dirty="0">
              <a:solidFill>
                <a:schemeClr val="tx1">
                  <a:lumMod val="95000"/>
                  <a:lumOff val="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16" name="文本框 5">
            <a:extLst>
              <a:ext uri="{FF2B5EF4-FFF2-40B4-BE49-F238E27FC236}">
                <a16:creationId xmlns:a16="http://schemas.microsoft.com/office/drawing/2014/main" xmlns="" id="{36655CA9-59D3-028D-8B55-566FAE78C56F}"/>
              </a:ext>
            </a:extLst>
          </p:cNvPr>
          <p:cNvSpPr txBox="1"/>
          <p:nvPr/>
        </p:nvSpPr>
        <p:spPr>
          <a:xfrm>
            <a:off x="1653189" y="4150525"/>
            <a:ext cx="6014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</a:rPr>
              <a:t>03</a:t>
            </a:r>
            <a:endParaRPr lang="zh-CN" altLang="en-US" sz="3200" b="1" dirty="0">
              <a:solidFill>
                <a:schemeClr val="tx1">
                  <a:lumMod val="95000"/>
                  <a:lumOff val="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17" name="文本框 5">
            <a:extLst>
              <a:ext uri="{FF2B5EF4-FFF2-40B4-BE49-F238E27FC236}">
                <a16:creationId xmlns:a16="http://schemas.microsoft.com/office/drawing/2014/main" xmlns="" id="{C8170090-F793-1FEF-1804-E1E94C957116}"/>
              </a:ext>
            </a:extLst>
          </p:cNvPr>
          <p:cNvSpPr txBox="1"/>
          <p:nvPr/>
        </p:nvSpPr>
        <p:spPr>
          <a:xfrm>
            <a:off x="1051742" y="5416808"/>
            <a:ext cx="6014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</a:rPr>
              <a:t>04</a:t>
            </a:r>
            <a:endParaRPr lang="zh-CN" altLang="en-US" sz="3200" b="1" dirty="0">
              <a:solidFill>
                <a:schemeClr val="tx1">
                  <a:lumMod val="95000"/>
                  <a:lumOff val="5000"/>
                </a:schemeClr>
              </a:solidFill>
              <a:latin typeface="+mj-ea"/>
              <a:ea typeface="+mj-ea"/>
            </a:endParaRPr>
          </a:p>
        </p:txBody>
      </p:sp>
      <p:pic>
        <p:nvPicPr>
          <p:cNvPr id="18" name="图片 5">
            <a:extLst>
              <a:ext uri="{FF2B5EF4-FFF2-40B4-BE49-F238E27FC236}">
                <a16:creationId xmlns:a16="http://schemas.microsoft.com/office/drawing/2014/main" xmlns="" id="{FDE4AFF6-F659-444B-22FC-73B10FDEBE60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9869030" y="129562"/>
            <a:ext cx="1536382" cy="1536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891194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AsOne/>
      </p:bldGraphic>
      <p:bldP spid="14" grpId="0"/>
      <p:bldP spid="15" grpId="0"/>
      <p:bldP spid="16" grpId="0"/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 descr="卡通人物&#10;&#10;中度可信度描述已自动生成">
            <a:extLst>
              <a:ext uri="{FF2B5EF4-FFF2-40B4-BE49-F238E27FC236}">
                <a16:creationId xmlns:a16="http://schemas.microsoft.com/office/drawing/2014/main" xmlns="" id="{20E69D4D-306A-3C13-B177-E3CE07ED94D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86588" y="564029"/>
            <a:ext cx="530308" cy="518117"/>
          </a:xfrm>
          <a:prstGeom prst="rect">
            <a:avLst/>
          </a:prstGeom>
        </p:spPr>
      </p:pic>
      <p:sp>
        <p:nvSpPr>
          <p:cNvPr id="3" name="文本框 5">
            <a:extLst>
              <a:ext uri="{FF2B5EF4-FFF2-40B4-BE49-F238E27FC236}">
                <a16:creationId xmlns:a16="http://schemas.microsoft.com/office/drawing/2014/main" xmlns="" id="{7969F074-528C-C29B-E2DA-BCE79631E33F}"/>
              </a:ext>
            </a:extLst>
          </p:cNvPr>
          <p:cNvSpPr txBox="1"/>
          <p:nvPr/>
        </p:nvSpPr>
        <p:spPr>
          <a:xfrm>
            <a:off x="1517876" y="564029"/>
            <a:ext cx="32223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</a:rPr>
              <a:t>2. </a:t>
            </a:r>
            <a:r>
              <a:rPr lang="en-US" altLang="zh-CN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</a:rPr>
              <a:t>Giá</a:t>
            </a:r>
            <a:r>
              <a:rPr lang="en-US" altLang="zh-C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</a:rPr>
              <a:t>trị</a:t>
            </a:r>
            <a:r>
              <a:rPr lang="en-US" altLang="zh-C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</a:rPr>
              <a:t>nội</a:t>
            </a:r>
            <a:r>
              <a:rPr lang="en-US" altLang="zh-C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</a:rPr>
              <a:t> dung</a:t>
            </a:r>
            <a:endParaRPr lang="zh-CN" altLang="en-US" sz="3200" b="1" dirty="0">
              <a:solidFill>
                <a:schemeClr val="tx1">
                  <a:lumMod val="95000"/>
                  <a:lumOff val="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E3F37471-8560-3EA3-0566-AC745DF6E2A4}"/>
              </a:ext>
            </a:extLst>
          </p:cNvPr>
          <p:cNvSpPr txBox="1"/>
          <p:nvPr/>
        </p:nvSpPr>
        <p:spPr>
          <a:xfrm>
            <a:off x="5391912" y="6683940"/>
            <a:ext cx="6199632" cy="23637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8255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8255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Tấm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lòng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xót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dành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nghèo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khổ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bất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hạnh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dưới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đáy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xã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xã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tiền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đẩy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tới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Ngợi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ca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vẻ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đẹp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tâm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hồn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đáng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quý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họ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dù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bị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xã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hội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vùi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dập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thì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họ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vẫn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giữ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tình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mẫu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tử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thiêng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liêng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sẵn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sàng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hi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sinh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tất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cả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vì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con.</a:t>
            </a:r>
            <a:endParaRPr lang="en-US" dirty="0"/>
          </a:p>
        </p:txBody>
      </p:sp>
      <p:graphicFrame>
        <p:nvGraphicFramePr>
          <p:cNvPr id="7" name="Sơ đồ 6">
            <a:extLst>
              <a:ext uri="{FF2B5EF4-FFF2-40B4-BE49-F238E27FC236}">
                <a16:creationId xmlns:a16="http://schemas.microsoft.com/office/drawing/2014/main" xmlns="" id="{851E3648-DDBA-DAC2-5CCC-8B33DF2E4BF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290825570"/>
              </p:ext>
            </p:extLst>
          </p:nvPr>
        </p:nvGraphicFramePr>
        <p:xfrm>
          <a:off x="988327" y="1700953"/>
          <a:ext cx="8554720" cy="34560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1" name="Hình ảnh 10">
            <a:extLst>
              <a:ext uri="{FF2B5EF4-FFF2-40B4-BE49-F238E27FC236}">
                <a16:creationId xmlns:a16="http://schemas.microsoft.com/office/drawing/2014/main" xmlns="" id="{A90B9051-C6C0-05F3-9CC3-0B3834386A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68030" y="2095500"/>
            <a:ext cx="47625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223087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5203372" y="1420199"/>
            <a:ext cx="5170902" cy="720000"/>
            <a:chOff x="1685544" y="2430004"/>
            <a:chExt cx="4649941" cy="720000"/>
          </a:xfrm>
        </p:grpSpPr>
        <p:sp>
          <p:nvSpPr>
            <p:cNvPr id="6" name="矩形: 圆角 10"/>
            <p:cNvSpPr/>
            <p:nvPr/>
          </p:nvSpPr>
          <p:spPr>
            <a:xfrm>
              <a:off x="1882854" y="2466004"/>
              <a:ext cx="4452631" cy="648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2700" cap="flat" cmpd="sng" algn="ctr">
              <a:solidFill>
                <a:srgbClr val="C1111B"/>
              </a:solidFill>
              <a:prstDash val="solid"/>
              <a:miter lim="800000"/>
            </a:ln>
            <a:effectLst>
              <a:outerShdw blurRad="254000" dist="101600" dir="5400000" algn="ctr" rotWithShape="0">
                <a:srgbClr val="C00000">
                  <a:alpha val="23000"/>
                </a:srgbClr>
              </a:outerShdw>
            </a:effectLst>
          </p:spPr>
          <p:txBody>
            <a:bodyPr lIns="576000" tIns="0" rIns="0" bIns="0" rtlCol="0" anchor="ctr"/>
            <a:lstStyle/>
            <a:p>
              <a:pPr algn="ctr" defTabSz="914400"/>
              <a:r>
                <a:rPr lang="en-US" altLang="zh-CN" sz="3200" b="1" kern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itchFamily="18" charset="0"/>
                  <a:ea typeface="思源黑体 CN Bold"/>
                  <a:cs typeface="Times New Roman" pitchFamily="18" charset="0"/>
                </a:rPr>
                <a:t>MỞ ĐẦU</a:t>
              </a:r>
              <a:endParaRPr lang="zh-CN" altLang="en-US" sz="3200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思源黑体 CN Bold"/>
                <a:cs typeface="Times New Roman" pitchFamily="18" charset="0"/>
              </a:endParaRPr>
            </a:p>
          </p:txBody>
        </p:sp>
        <p:sp>
          <p:nvSpPr>
            <p:cNvPr id="84" name="矩形: 圆角 83"/>
            <p:cNvSpPr/>
            <p:nvPr/>
          </p:nvSpPr>
          <p:spPr>
            <a:xfrm>
              <a:off x="1685544" y="2430004"/>
              <a:ext cx="720000" cy="72000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C1111B">
                    <a:lumMod val="60000"/>
                    <a:lumOff val="40000"/>
                  </a:srgbClr>
                </a:gs>
                <a:gs pos="64000">
                  <a:srgbClr val="C1111B"/>
                </a:gs>
              </a:gsLst>
              <a:lin ang="5400000" scaled="1"/>
            </a:gradFill>
            <a:ln w="12700" cap="flat" cmpd="sng" algn="ctr">
              <a:noFill/>
              <a:prstDash val="solid"/>
              <a:miter lim="800000"/>
            </a:ln>
            <a:effectLst>
              <a:outerShdw blurRad="254000" dist="101600" dir="5400000" algn="ctr" rotWithShape="0">
                <a:srgbClr val="C00000">
                  <a:alpha val="23000"/>
                </a:srgbClr>
              </a:outerShdw>
            </a:effectLst>
          </p:spPr>
          <p:txBody>
            <a:bodyPr lIns="0" tIns="0" rIns="0" bIns="0" rtlCol="0" anchor="ctr"/>
            <a:lstStyle/>
            <a:p>
              <a:pPr algn="ctr" defTabSz="914400"/>
              <a:r>
                <a:rPr lang="en-US" altLang="zh-CN" sz="2600" b="1" kern="0" dirty="0">
                  <a:solidFill>
                    <a:srgbClr val="FFFFFF"/>
                  </a:solidFill>
                  <a:latin typeface="思源黑体 CN Bold"/>
                  <a:ea typeface="思源黑体 CN Bold"/>
                  <a:sym typeface="思源黑体 CN Regular" panose="020B0500000000000000" pitchFamily="34" charset="-122"/>
                </a:rPr>
                <a:t>01</a:t>
              </a:r>
              <a:endParaRPr lang="zh-CN" altLang="en-US" sz="2600" b="1" kern="0" dirty="0">
                <a:solidFill>
                  <a:srgbClr val="FFFFFF"/>
                </a:solidFill>
                <a:latin typeface="思源黑体 CN Bold"/>
                <a:ea typeface="思源黑体 CN Bold"/>
                <a:sym typeface="思源黑体 CN Regular" panose="020B0500000000000000" pitchFamily="34" charset="-122"/>
              </a:endParaRPr>
            </a:p>
          </p:txBody>
        </p:sp>
      </p:grpSp>
      <p:sp>
        <p:nvSpPr>
          <p:cNvPr id="94" name="矩形: 圆角 93"/>
          <p:cNvSpPr/>
          <p:nvPr/>
        </p:nvSpPr>
        <p:spPr>
          <a:xfrm>
            <a:off x="1212206" y="1420200"/>
            <a:ext cx="3290589" cy="71999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C1111B">
                  <a:lumMod val="60000"/>
                  <a:lumOff val="40000"/>
                </a:srgbClr>
              </a:gs>
              <a:gs pos="64000">
                <a:srgbClr val="C1111B"/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>
            <a:outerShdw blurRad="254000" dist="101600" dir="5400000" algn="ctr" rotWithShape="0">
              <a:srgbClr val="C00000">
                <a:alpha val="23000"/>
              </a:srgbClr>
            </a:outerShdw>
          </a:effectLst>
        </p:spPr>
        <p:txBody>
          <a:bodyPr lIns="0" tIns="0" rIns="0" bIns="0" rtlCol="0" anchor="ctr"/>
          <a:lstStyle/>
          <a:p>
            <a:pPr algn="ctr" defTabSz="914400"/>
            <a:r>
              <a:rPr lang="en-US" altLang="zh-CN" sz="4000" b="1" kern="0" dirty="0" err="1">
                <a:solidFill>
                  <a:srgbClr val="FFFFFF"/>
                </a:solidFill>
                <a:latin typeface="思源黑体 CN Bold"/>
                <a:ea typeface="思源黑体 CN Bold"/>
                <a:sym typeface="思源黑体 CN Regular" panose="020B0500000000000000" pitchFamily="34" charset="-122"/>
              </a:rPr>
              <a:t>Nội</a:t>
            </a:r>
            <a:r>
              <a:rPr lang="en-US" altLang="zh-CN" sz="4000" b="1" kern="0" dirty="0">
                <a:solidFill>
                  <a:srgbClr val="FFFFFF"/>
                </a:solidFill>
                <a:latin typeface="思源黑体 CN Bold"/>
                <a:ea typeface="思源黑体 CN Bold"/>
                <a:sym typeface="思源黑体 CN Regular" panose="020B0500000000000000" pitchFamily="34" charset="-122"/>
              </a:rPr>
              <a:t> dung</a:t>
            </a:r>
            <a:endParaRPr lang="zh-CN" altLang="en-US" sz="3200" b="1" kern="0" dirty="0">
              <a:solidFill>
                <a:srgbClr val="FFFFFF"/>
              </a:solidFill>
              <a:latin typeface="思源黑体 CN Bold"/>
              <a:ea typeface="思源黑体 CN Bold"/>
              <a:sym typeface="思源黑体 CN Regular" panose="020B0500000000000000" pitchFamily="34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5192487" y="2405652"/>
            <a:ext cx="6999512" cy="720000"/>
            <a:chOff x="1685545" y="2430004"/>
            <a:chExt cx="4649940" cy="720000"/>
          </a:xfrm>
        </p:grpSpPr>
        <p:sp>
          <p:nvSpPr>
            <p:cNvPr id="10" name="矩形: 圆角 10"/>
            <p:cNvSpPr/>
            <p:nvPr/>
          </p:nvSpPr>
          <p:spPr>
            <a:xfrm>
              <a:off x="1882854" y="2466004"/>
              <a:ext cx="4452631" cy="648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2700" cap="flat" cmpd="sng" algn="ctr">
              <a:solidFill>
                <a:srgbClr val="C1111B"/>
              </a:solidFill>
              <a:prstDash val="solid"/>
              <a:miter lim="800000"/>
            </a:ln>
            <a:effectLst>
              <a:outerShdw blurRad="254000" dist="101600" dir="5400000" algn="ctr" rotWithShape="0">
                <a:srgbClr val="C00000">
                  <a:alpha val="23000"/>
                </a:srgbClr>
              </a:outerShdw>
            </a:effectLst>
          </p:spPr>
          <p:txBody>
            <a:bodyPr lIns="576000" tIns="0" rIns="0" bIns="0" rtlCol="0" anchor="ctr"/>
            <a:lstStyle/>
            <a:p>
              <a:pPr defTabSz="914400"/>
              <a:r>
                <a:rPr lang="en-US" altLang="zh-CN" sz="2800" b="1" kern="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itchFamily="18" charset="0"/>
                  <a:ea typeface="思源黑体 CN Bold"/>
                  <a:cs typeface="Times New Roman" pitchFamily="18" charset="0"/>
                </a:rPr>
                <a:t>HÌNH THÀNH </a:t>
              </a:r>
              <a:r>
                <a:rPr lang="en-US" altLang="zh-CN" sz="2800" b="1" ker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itchFamily="18" charset="0"/>
                  <a:ea typeface="思源黑体 CN Bold"/>
                  <a:cs typeface="Times New Roman" pitchFamily="18" charset="0"/>
                </a:rPr>
                <a:t>KIẾN </a:t>
              </a:r>
              <a:r>
                <a:rPr lang="en-US" altLang="zh-CN" sz="2800" b="1" kern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itchFamily="18" charset="0"/>
                  <a:ea typeface="思源黑体 CN Bold"/>
                  <a:cs typeface="Times New Roman" pitchFamily="18" charset="0"/>
                </a:rPr>
                <a:t>THỨC MỚI</a:t>
              </a:r>
              <a:endParaRPr lang="zh-CN" altLang="en-US" sz="2800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思源黑体 CN Bold"/>
                <a:cs typeface="Times New Roman" pitchFamily="18" charset="0"/>
              </a:endParaRPr>
            </a:p>
          </p:txBody>
        </p:sp>
        <p:sp>
          <p:nvSpPr>
            <p:cNvPr id="11" name="矩形: 圆角 10"/>
            <p:cNvSpPr/>
            <p:nvPr/>
          </p:nvSpPr>
          <p:spPr>
            <a:xfrm>
              <a:off x="1685545" y="2430004"/>
              <a:ext cx="556835" cy="72000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C1111B">
                    <a:lumMod val="60000"/>
                    <a:lumOff val="40000"/>
                  </a:srgbClr>
                </a:gs>
                <a:gs pos="64000">
                  <a:srgbClr val="C1111B"/>
                </a:gs>
              </a:gsLst>
              <a:lin ang="5400000" scaled="1"/>
            </a:gradFill>
            <a:ln w="12700" cap="flat" cmpd="sng" algn="ctr">
              <a:noFill/>
              <a:prstDash val="solid"/>
              <a:miter lim="800000"/>
            </a:ln>
            <a:effectLst>
              <a:outerShdw blurRad="254000" dist="101600" dir="5400000" algn="ctr" rotWithShape="0">
                <a:srgbClr val="C00000">
                  <a:alpha val="23000"/>
                </a:srgbClr>
              </a:outerShdw>
            </a:effectLst>
          </p:spPr>
          <p:txBody>
            <a:bodyPr lIns="0" tIns="0" rIns="0" bIns="0" rtlCol="0" anchor="ctr"/>
            <a:lstStyle/>
            <a:p>
              <a:pPr algn="ctr" defTabSz="914400"/>
              <a:r>
                <a:rPr lang="en-US" altLang="zh-CN" sz="2600" b="1" kern="0" dirty="0">
                  <a:solidFill>
                    <a:srgbClr val="FFFFFF"/>
                  </a:solidFill>
                  <a:latin typeface="思源黑体 CN Bold"/>
                  <a:ea typeface="思源黑体 CN Bold"/>
                  <a:sym typeface="思源黑体 CN Regular" panose="020B0500000000000000" pitchFamily="34" charset="-122"/>
                </a:rPr>
                <a:t>02</a:t>
              </a:r>
              <a:endParaRPr lang="zh-CN" altLang="en-US" sz="2600" b="1" kern="0" dirty="0">
                <a:solidFill>
                  <a:srgbClr val="FFFFFF"/>
                </a:solidFill>
                <a:latin typeface="思源黑体 CN Bold"/>
                <a:ea typeface="思源黑体 CN Bold"/>
                <a:sym typeface="思源黑体 CN Regular" panose="020B0500000000000000" pitchFamily="34" charset="-122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5312229" y="3391105"/>
            <a:ext cx="5062045" cy="720000"/>
            <a:chOff x="1685543" y="2430004"/>
            <a:chExt cx="4649942" cy="720000"/>
          </a:xfrm>
        </p:grpSpPr>
        <p:sp>
          <p:nvSpPr>
            <p:cNvPr id="13" name="矩形: 圆角 10"/>
            <p:cNvSpPr/>
            <p:nvPr/>
          </p:nvSpPr>
          <p:spPr>
            <a:xfrm>
              <a:off x="1882854" y="2466004"/>
              <a:ext cx="4452631" cy="648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2700" cap="flat" cmpd="sng" algn="ctr">
              <a:solidFill>
                <a:srgbClr val="C1111B"/>
              </a:solidFill>
              <a:prstDash val="solid"/>
              <a:miter lim="800000"/>
            </a:ln>
            <a:effectLst>
              <a:outerShdw blurRad="254000" dist="101600" dir="5400000" algn="ctr" rotWithShape="0">
                <a:srgbClr val="C00000">
                  <a:alpha val="23000"/>
                </a:srgbClr>
              </a:outerShdw>
            </a:effectLst>
          </p:spPr>
          <p:txBody>
            <a:bodyPr lIns="576000" tIns="0" rIns="0" bIns="0" rtlCol="0" anchor="ctr"/>
            <a:lstStyle/>
            <a:p>
              <a:pPr algn="ctr" defTabSz="914400"/>
              <a:r>
                <a:rPr lang="en-US" altLang="zh-CN" sz="3200" b="1" kern="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itchFamily="18" charset="0"/>
                  <a:ea typeface="思源黑体 CN Bold"/>
                  <a:cs typeface="Times New Roman" pitchFamily="18" charset="0"/>
                </a:rPr>
                <a:t>LUYỆN TẬP</a:t>
              </a:r>
              <a:endParaRPr lang="zh-CN" altLang="en-US" sz="3200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思源黑体 CN Bold"/>
                <a:cs typeface="Times New Roman" pitchFamily="18" charset="0"/>
              </a:endParaRPr>
            </a:p>
          </p:txBody>
        </p:sp>
        <p:sp>
          <p:nvSpPr>
            <p:cNvPr id="14" name="矩形: 圆角 13"/>
            <p:cNvSpPr/>
            <p:nvPr/>
          </p:nvSpPr>
          <p:spPr>
            <a:xfrm>
              <a:off x="1685543" y="2430004"/>
              <a:ext cx="759961" cy="72000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C1111B">
                    <a:lumMod val="60000"/>
                    <a:lumOff val="40000"/>
                  </a:srgbClr>
                </a:gs>
                <a:gs pos="64000">
                  <a:srgbClr val="C1111B"/>
                </a:gs>
              </a:gsLst>
              <a:lin ang="5400000" scaled="1"/>
            </a:gradFill>
            <a:ln w="12700" cap="flat" cmpd="sng" algn="ctr">
              <a:noFill/>
              <a:prstDash val="solid"/>
              <a:miter lim="800000"/>
            </a:ln>
            <a:effectLst>
              <a:outerShdw blurRad="254000" dist="101600" dir="5400000" algn="ctr" rotWithShape="0">
                <a:srgbClr val="C00000">
                  <a:alpha val="23000"/>
                </a:srgbClr>
              </a:outerShdw>
            </a:effectLst>
          </p:spPr>
          <p:txBody>
            <a:bodyPr lIns="0" tIns="0" rIns="0" bIns="0" rtlCol="0" anchor="ctr"/>
            <a:lstStyle/>
            <a:p>
              <a:pPr algn="ctr" defTabSz="914400"/>
              <a:r>
                <a:rPr lang="en-US" altLang="zh-CN" sz="2600" b="1" kern="0" dirty="0">
                  <a:solidFill>
                    <a:srgbClr val="FFFFFF"/>
                  </a:solidFill>
                  <a:latin typeface="思源黑体 CN Bold"/>
                  <a:ea typeface="思源黑体 CN Bold"/>
                  <a:sym typeface="思源黑体 CN Regular" panose="020B0500000000000000" pitchFamily="34" charset="-122"/>
                </a:rPr>
                <a:t>03</a:t>
              </a:r>
              <a:endParaRPr lang="zh-CN" altLang="en-US" sz="2600" b="1" kern="0" dirty="0">
                <a:solidFill>
                  <a:srgbClr val="FFFFFF"/>
                </a:solidFill>
                <a:latin typeface="思源黑体 CN Bold"/>
                <a:ea typeface="思源黑体 CN Bold"/>
                <a:sym typeface="思源黑体 CN Regular" panose="020B0500000000000000" pitchFamily="34" charset="-122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5399313" y="4376558"/>
            <a:ext cx="4974960" cy="720000"/>
            <a:chOff x="1685543" y="2430004"/>
            <a:chExt cx="4649942" cy="720000"/>
          </a:xfrm>
        </p:grpSpPr>
        <p:sp>
          <p:nvSpPr>
            <p:cNvPr id="16" name="矩形: 圆角 10"/>
            <p:cNvSpPr/>
            <p:nvPr/>
          </p:nvSpPr>
          <p:spPr>
            <a:xfrm>
              <a:off x="1882854" y="2466004"/>
              <a:ext cx="4452631" cy="648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2700" cap="flat" cmpd="sng" algn="ctr">
              <a:solidFill>
                <a:srgbClr val="C1111B"/>
              </a:solidFill>
              <a:prstDash val="solid"/>
              <a:miter lim="800000"/>
            </a:ln>
            <a:effectLst>
              <a:outerShdw blurRad="254000" dist="101600" dir="5400000" algn="ctr" rotWithShape="0">
                <a:srgbClr val="C00000">
                  <a:alpha val="23000"/>
                </a:srgbClr>
              </a:outerShdw>
            </a:effectLst>
          </p:spPr>
          <p:txBody>
            <a:bodyPr lIns="576000" tIns="0" rIns="0" bIns="0" rtlCol="0" anchor="ctr"/>
            <a:lstStyle/>
            <a:p>
              <a:pPr algn="ctr" defTabSz="914400"/>
              <a:r>
                <a:rPr lang="en-US" altLang="zh-CN" sz="3200" b="1" kern="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itchFamily="18" charset="0"/>
                  <a:ea typeface="思源黑体 CN Bold"/>
                  <a:cs typeface="Times New Roman" pitchFamily="18" charset="0"/>
                </a:rPr>
                <a:t>VẬN DỤNG</a:t>
              </a:r>
              <a:endParaRPr lang="zh-CN" altLang="en-US" sz="3200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思源黑体 CN Bold"/>
                <a:cs typeface="Times New Roman" pitchFamily="18" charset="0"/>
              </a:endParaRPr>
            </a:p>
          </p:txBody>
        </p:sp>
        <p:sp>
          <p:nvSpPr>
            <p:cNvPr id="17" name="矩形: 圆角 16"/>
            <p:cNvSpPr/>
            <p:nvPr/>
          </p:nvSpPr>
          <p:spPr>
            <a:xfrm>
              <a:off x="1685543" y="2430004"/>
              <a:ext cx="773266" cy="72000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C1111B">
                    <a:lumMod val="60000"/>
                    <a:lumOff val="40000"/>
                  </a:srgbClr>
                </a:gs>
                <a:gs pos="64000">
                  <a:srgbClr val="C1111B"/>
                </a:gs>
              </a:gsLst>
              <a:lin ang="5400000" scaled="1"/>
            </a:gradFill>
            <a:ln w="12700" cap="flat" cmpd="sng" algn="ctr">
              <a:noFill/>
              <a:prstDash val="solid"/>
              <a:miter lim="800000"/>
            </a:ln>
            <a:effectLst>
              <a:outerShdw blurRad="254000" dist="101600" dir="5400000" algn="ctr" rotWithShape="0">
                <a:srgbClr val="C00000">
                  <a:alpha val="23000"/>
                </a:srgbClr>
              </a:outerShdw>
            </a:effectLst>
          </p:spPr>
          <p:txBody>
            <a:bodyPr lIns="0" tIns="0" rIns="0" bIns="0" rtlCol="0" anchor="ctr"/>
            <a:lstStyle/>
            <a:p>
              <a:pPr algn="ctr" defTabSz="914400"/>
              <a:r>
                <a:rPr lang="en-US" altLang="zh-CN" sz="2600" b="1" kern="0" dirty="0">
                  <a:solidFill>
                    <a:srgbClr val="FFFFFF"/>
                  </a:solidFill>
                  <a:latin typeface="思源黑体 CN Bold"/>
                  <a:ea typeface="思源黑体 CN Bold"/>
                  <a:sym typeface="思源黑体 CN Regular" panose="020B0500000000000000" pitchFamily="34" charset="-122"/>
                </a:rPr>
                <a:t>04</a:t>
              </a:r>
              <a:endParaRPr lang="zh-CN" altLang="en-US" sz="2600" b="1" kern="0" dirty="0">
                <a:solidFill>
                  <a:srgbClr val="FFFFFF"/>
                </a:solidFill>
                <a:latin typeface="思源黑体 CN Bold"/>
                <a:ea typeface="思源黑体 CN Bold"/>
                <a:sym typeface="思源黑体 CN Regular" panose="020B0500000000000000" pitchFamily="34" charset="-122"/>
              </a:endParaRPr>
            </a:p>
          </p:txBody>
        </p:sp>
      </p:grpSp>
      <p:pic>
        <p:nvPicPr>
          <p:cNvPr id="19" name="图片 18" descr="卡通人物&#10;&#10;中度可信度描述已自动生成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966481" y="3018854"/>
            <a:ext cx="3536314" cy="3536314"/>
          </a:xfrm>
          <a:prstGeom prst="rect">
            <a:avLst/>
          </a:prstGeom>
        </p:spPr>
      </p:pic>
      <p:pic>
        <p:nvPicPr>
          <p:cNvPr id="21" name="图片 20" descr="卡通人物&#10;&#10;中度可信度描述已自动生成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1324617" y="245703"/>
            <a:ext cx="1800082" cy="15370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4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5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328069" y="839919"/>
            <a:ext cx="9797447" cy="4289261"/>
            <a:chOff x="1377054" y="1201524"/>
            <a:chExt cx="9797447" cy="4289261"/>
          </a:xfrm>
        </p:grpSpPr>
        <p:sp>
          <p:nvSpPr>
            <p:cNvPr id="3" name="PA-îŝ1îḍê"/>
            <p:cNvSpPr/>
            <p:nvPr>
              <p:custDataLst>
                <p:tags r:id="rId1"/>
              </p:custDataLst>
            </p:nvPr>
          </p:nvSpPr>
          <p:spPr>
            <a:xfrm>
              <a:off x="10158753" y="1201524"/>
              <a:ext cx="1015748" cy="1015741"/>
            </a:xfrm>
            <a:prstGeom prst="ellipse">
              <a:avLst/>
            </a:prstGeom>
            <a:solidFill>
              <a:schemeClr val="accent1"/>
            </a:solidFill>
            <a:ln w="152400" cap="rnd">
              <a:noFill/>
              <a:prstDash val="solid"/>
              <a:round/>
            </a:ln>
            <a:effectLst>
              <a:outerShdw blurRad="254000" dist="127000" algn="ctr" rotWithShape="0">
                <a:schemeClr val="accent1">
                  <a:alpha val="32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algn="ctr" defTabSz="914400"/>
              <a:endParaRPr lang="zh-CN" altLang="en-US" sz="2000" b="1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4" name="PA-ïṩlídê"/>
            <p:cNvSpPr/>
            <p:nvPr>
              <p:custDataLst>
                <p:tags r:id="rId2"/>
              </p:custDataLst>
            </p:nvPr>
          </p:nvSpPr>
          <p:spPr>
            <a:xfrm>
              <a:off x="1377054" y="1528721"/>
              <a:ext cx="9437893" cy="3962064"/>
            </a:xfrm>
            <a:prstGeom prst="roundRect">
              <a:avLst>
                <a:gd name="adj" fmla="val 6000"/>
              </a:avLst>
            </a:prstGeom>
            <a:solidFill>
              <a:schemeClr val="bg1"/>
            </a:solidFill>
            <a:ln w="19050" cap="rnd">
              <a:noFill/>
              <a:prstDash val="solid"/>
              <a:round/>
            </a:ln>
            <a:effectLst>
              <a:outerShdw blurRad="254000" dist="152400" dir="3900000" algn="ctr" rotWithShape="0">
                <a:schemeClr val="bg1">
                  <a:lumMod val="75000"/>
                  <a:alpha val="2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rmAutofit/>
            </a:bodyPr>
            <a:lstStyle/>
            <a:p>
              <a:pPr algn="ctr" defTabSz="914400"/>
              <a:r>
                <a:rPr lang="en-US" altLang="zh-CN" sz="2000" b="1">
                  <a:solidFill>
                    <a:schemeClr val="bg1"/>
                  </a:solidFill>
                  <a:cs typeface="+mn-ea"/>
                  <a:sym typeface="+mn-lt"/>
                </a:rPr>
                <a:t> </a:t>
              </a:r>
              <a:endParaRPr lang="zh-CN" altLang="en-US" sz="2000" b="1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pic>
        <p:nvPicPr>
          <p:cNvPr id="5" name="图片 4" descr="徽标, 图标&#10;&#10;描述已自动生成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176423" y="3728999"/>
            <a:ext cx="8015577" cy="2328479"/>
          </a:xfrm>
          <a:prstGeom prst="rect">
            <a:avLst/>
          </a:prstGeom>
        </p:spPr>
      </p:pic>
      <p:pic>
        <p:nvPicPr>
          <p:cNvPr id="6" name="图片 5" descr="卡通人物&#10;&#10;描述已自动生成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292037" y="3396342"/>
            <a:ext cx="3614167" cy="3614167"/>
          </a:xfrm>
          <a:prstGeom prst="rect">
            <a:avLst/>
          </a:prstGeom>
        </p:spPr>
      </p:pic>
      <p:pic>
        <p:nvPicPr>
          <p:cNvPr id="7" name="图片 6" descr="卡通人物&#10;&#10;低可信度描述已自动生成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496157"/>
            <a:ext cx="2737275" cy="877271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2935403" y="2441259"/>
            <a:ext cx="655204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b="1" spc="-1000" dirty="0">
                <a:solidFill>
                  <a:schemeClr val="tx1">
                    <a:lumMod val="95000"/>
                    <a:lumOff val="5000"/>
                  </a:schemeClr>
                </a:solidFill>
                <a:latin typeface="汉呈王天喜榜书" panose="02010601030101010101" pitchFamily="2" charset="-122"/>
                <a:ea typeface="汉呈王天喜榜书" panose="02010601030101010101" pitchFamily="2" charset="-122"/>
              </a:rPr>
              <a:t>LUYỆN TẬP</a:t>
            </a:r>
            <a:endParaRPr lang="zh-CN" altLang="en-US" sz="8000" b="1" spc="-1000" dirty="0">
              <a:solidFill>
                <a:schemeClr val="tx1">
                  <a:lumMod val="95000"/>
                  <a:lumOff val="5000"/>
                </a:schemeClr>
              </a:solidFill>
              <a:latin typeface="汉呈王天喜榜书" panose="02010601030101010101" pitchFamily="2" charset="-122"/>
              <a:ea typeface="汉呈王天喜榜书" panose="02010601030101010101" pitchFamily="2" charset="-122"/>
            </a:endParaRPr>
          </a:p>
        </p:txBody>
      </p:sp>
      <p:pic>
        <p:nvPicPr>
          <p:cNvPr id="12" name="图片 11" descr="小鸟&#10;&#10;描述已自动生成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103068" y="5182183"/>
            <a:ext cx="3005079" cy="1115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2576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6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 flipH="1">
            <a:off x="1585084" y="0"/>
            <a:ext cx="2708752" cy="527739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400162" y="1843385"/>
            <a:ext cx="463017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NHỔ</a:t>
            </a:r>
            <a:r>
              <a:rPr lang="en-US" sz="6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66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CÀ</a:t>
            </a:r>
            <a:r>
              <a:rPr lang="en-US" sz="6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66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RỐT</a:t>
            </a:r>
            <a:endParaRPr lang="en-US" sz="66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693659" y="3201544"/>
            <a:ext cx="1485873" cy="207585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219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20" name="nhacnen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8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12660666" y="2537037"/>
            <a:ext cx="609600" cy="609600"/>
          </a:xfrm>
          <a:prstGeom prst="rect">
            <a:avLst/>
          </a:prstGeom>
        </p:spPr>
      </p:pic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xmlns="" id="{A732EE7A-888C-DC83-135A-A7FC536AE8A4}"/>
              </a:ext>
            </a:extLst>
          </p:cNvPr>
          <p:cNvSpPr/>
          <p:nvPr/>
        </p:nvSpPr>
        <p:spPr>
          <a:xfrm>
            <a:off x="8385534" y="3601194"/>
            <a:ext cx="2338737" cy="311084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9121264" y="2379174"/>
            <a:ext cx="2039956" cy="1852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003099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DD7EE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DD7EE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115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xmlns="" id="{5B1230F6-D937-79D8-0C16-50A262326423}"/>
              </a:ext>
            </a:extLst>
          </p:cNvPr>
          <p:cNvSpPr/>
          <p:nvPr/>
        </p:nvSpPr>
        <p:spPr>
          <a:xfrm>
            <a:off x="8385534" y="3601194"/>
            <a:ext cx="2338737" cy="311084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 flipH="1">
            <a:off x="1752601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 flipH="1">
            <a:off x="-952500" y="442174"/>
            <a:ext cx="2476500" cy="381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2280520" y="3301355"/>
            <a:ext cx="1683130" cy="16831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903006" y="2284902"/>
            <a:ext cx="1581150" cy="2032907"/>
          </a:xfrm>
          <a:prstGeom prst="rect">
            <a:avLst/>
          </a:prstGeom>
        </p:spPr>
      </p:pic>
      <p:sp>
        <p:nvSpPr>
          <p:cNvPr id="9" name="Rounded Rectangular Callout 8"/>
          <p:cNvSpPr/>
          <p:nvPr/>
        </p:nvSpPr>
        <p:spPr>
          <a:xfrm>
            <a:off x="5765419" y="3027879"/>
            <a:ext cx="4710665" cy="1345724"/>
          </a:xfrm>
          <a:prstGeom prst="wedgeRoundRectCallout">
            <a:avLst>
              <a:gd name="adj1" fmla="val -77817"/>
              <a:gd name="adj2" fmla="val -23801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!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rốt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ạ ?</a:t>
            </a:r>
          </a:p>
        </p:txBody>
      </p:sp>
      <p:sp>
        <p:nvSpPr>
          <p:cNvPr id="10" name="Rounded Rectangular Callout 9"/>
          <p:cNvSpPr/>
          <p:nvPr/>
        </p:nvSpPr>
        <p:spPr>
          <a:xfrm>
            <a:off x="4095628" y="1276351"/>
            <a:ext cx="5653803" cy="1341211"/>
          </a:xfrm>
          <a:prstGeom prst="wedgeRoundRectCallout">
            <a:avLst>
              <a:gd name="adj1" fmla="val -103719"/>
              <a:gd name="adj2" fmla="val -56700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ở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ular Callout 10"/>
          <p:cNvSpPr/>
          <p:nvPr/>
        </p:nvSpPr>
        <p:spPr>
          <a:xfrm>
            <a:off x="1715915" y="3924301"/>
            <a:ext cx="3124200" cy="1060184"/>
          </a:xfrm>
          <a:prstGeom prst="wedgeRoundRectCallout">
            <a:avLst>
              <a:gd name="adj1" fmla="val -25718"/>
              <a:gd name="adj2" fmla="val -299077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 ta sẽ cho con tự nhổ cà rốt</a:t>
            </a:r>
          </a:p>
        </p:txBody>
      </p:sp>
      <p:sp>
        <p:nvSpPr>
          <p:cNvPr id="12" name="Rounded Rectangular Callout 11"/>
          <p:cNvSpPr/>
          <p:nvPr/>
        </p:nvSpPr>
        <p:spPr>
          <a:xfrm>
            <a:off x="4929343" y="408655"/>
            <a:ext cx="4894435" cy="726840"/>
          </a:xfrm>
          <a:prstGeom prst="wedgeRoundRectCallout">
            <a:avLst>
              <a:gd name="adj1" fmla="val -96880"/>
              <a:gd name="adj2" fmla="val 47257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dám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711091" y="2690473"/>
            <a:ext cx="1683130" cy="168313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524000" y="2405209"/>
            <a:ext cx="1060934" cy="1267227"/>
          </a:xfrm>
          <a:prstGeom prst="rect">
            <a:avLst/>
          </a:prstGeom>
        </p:spPr>
      </p:pic>
      <p:sp>
        <p:nvSpPr>
          <p:cNvPr id="17" name="Rounded Rectangular Callout 16"/>
          <p:cNvSpPr/>
          <p:nvPr/>
        </p:nvSpPr>
        <p:spPr>
          <a:xfrm>
            <a:off x="1708634" y="3769123"/>
            <a:ext cx="3409950" cy="1345724"/>
          </a:xfrm>
          <a:prstGeom prst="wedgeRoundRectCallout">
            <a:avLst>
              <a:gd name="adj1" fmla="val -37594"/>
              <a:gd name="adj2" fmla="val -100244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Con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2219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29" name="voice 1a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1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12512485" y="-90342"/>
            <a:ext cx="609600" cy="609600"/>
          </a:xfrm>
          <a:prstGeom prst="rect">
            <a:avLst/>
          </a:prstGeom>
        </p:spPr>
      </p:pic>
      <p:pic>
        <p:nvPicPr>
          <p:cNvPr id="30" name="voice1b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3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12512485" y="1207860"/>
            <a:ext cx="609600" cy="609600"/>
          </a:xfrm>
          <a:prstGeom prst="rect">
            <a:avLst/>
          </a:prstGeom>
        </p:spPr>
      </p:pic>
      <p:pic>
        <p:nvPicPr>
          <p:cNvPr id="31" name="voice2b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4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13354050" y="1207860"/>
            <a:ext cx="609600" cy="609600"/>
          </a:xfrm>
          <a:prstGeom prst="rect">
            <a:avLst/>
          </a:prstGeom>
        </p:spPr>
      </p:pic>
      <p:pic>
        <p:nvPicPr>
          <p:cNvPr id="32" name="voice3b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5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14382750" y="1167754"/>
            <a:ext cx="609600" cy="609600"/>
          </a:xfrm>
          <a:prstGeom prst="rect">
            <a:avLst/>
          </a:prstGeom>
        </p:spPr>
      </p:pic>
      <p:pic>
        <p:nvPicPr>
          <p:cNvPr id="33" name="voice2a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6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1335405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811470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11111E-6 L 0.21684 -0.0541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51" y="-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3.33333E-6 L -0.76302 -0.09584 " pathEditMode="relative" rAng="0" ptsTypes="AA">
                                      <p:cBhvr>
                                        <p:cTn id="15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160" y="-4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1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20"/>
                            </p:stCondLst>
                            <p:childTnLst>
                              <p:par>
                                <p:cTn id="2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5973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1993"/>
                            </p:stCondLst>
                            <p:childTnLst>
                              <p:par>
                                <p:cTn id="3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493"/>
                            </p:stCondLst>
                            <p:childTnLst>
                              <p:par>
                                <p:cTn id="3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7168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9661"/>
                            </p:stCondLst>
                            <p:childTnLst>
                              <p:par>
                                <p:cTn id="4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161"/>
                            </p:stCondLst>
                            <p:childTnLst>
                              <p:par>
                                <p:cTn id="4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3669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3830"/>
                            </p:stCondLst>
                            <p:childTnLst>
                              <p:par>
                                <p:cTn id="5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4330"/>
                            </p:stCondLst>
                            <p:childTnLst>
                              <p:par>
                                <p:cTn id="6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1963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6293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6303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7037E-6 L -0.26493 -0.07361 " pathEditMode="relative" rAng="0" ptsTypes="AA">
                                      <p:cBhvr>
                                        <p:cTn id="7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47" y="-3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7303"/>
                            </p:stCondLst>
                            <p:childTnLst>
                              <p:par>
                                <p:cTn id="7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7313"/>
                            </p:stCondLst>
                            <p:childTnLst>
                              <p:par>
                                <p:cTn id="8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8313"/>
                            </p:stCondLst>
                            <p:childTnLst>
                              <p:par>
                                <p:cTn id="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2133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446"/>
                            </p:stCondLst>
                            <p:childTnLst>
                              <p:par>
                                <p:cTn id="9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video>
            <p:vide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video>
            <p:vide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video>
            <p:vide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video>
            <p:vide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video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814024" y="4555482"/>
            <a:ext cx="1249999" cy="13362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592415" y="4489550"/>
            <a:ext cx="1249999" cy="13362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357215" y="4527650"/>
            <a:ext cx="1249999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3879399" y="3960547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 flipH="1">
            <a:off x="1752601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 flipH="1">
            <a:off x="1178482" y="2209366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524000" y="2405209"/>
            <a:ext cx="1060934" cy="126722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201753" y="4489550"/>
            <a:ext cx="1249999" cy="13362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717745" y="4555483"/>
            <a:ext cx="1442555" cy="13100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2" cstate="email">
            <a:extLst>
              <a:ext uri="{BEBA8EAE-BF5A-486C-A8C5-ECC9F3942E4B}">
                <a14:imgProps xmlns:a14="http://schemas.microsoft.com/office/drawing/2010/main" xmlns="">
                  <a14:imgLayer r:embed="rId13">
                    <a14:imgEffect>
                      <a14:backgroundRemoval t="20000" b="100000" l="9630" r="89630">
                        <a14:backgroundMark x1="38519" y1="97000" x2="42963" y2="9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 rot="3519568">
            <a:off x="9748784" y="5479736"/>
            <a:ext cx="823031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496136" y="4489551"/>
            <a:ext cx="1442555" cy="13100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2" cstate="email">
            <a:extLst>
              <a:ext uri="{BEBA8EAE-BF5A-486C-A8C5-ECC9F3942E4B}">
                <a14:imgProps xmlns:a14="http://schemas.microsoft.com/office/drawing/2010/main" xmlns="">
                  <a14:imgLayer r:embed="rId13">
                    <a14:imgEffect>
                      <a14:backgroundRemoval t="20000" b="100000" l="9630" r="89630">
                        <a14:backgroundMark x1="38519" y1="97000" x2="42963" y2="9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 rot="3519568">
            <a:off x="7527175" y="5413804"/>
            <a:ext cx="823031" cy="612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429719" y="4347069"/>
            <a:ext cx="1061850" cy="131007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090739" y="4385097"/>
            <a:ext cx="1581495" cy="143625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3545862" y="71316"/>
            <a:ext cx="8260058" cy="1111057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vi-VN" sz="3200" b="1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Đoạn trích “Tấm lòng người mẹ” được trích từ tác phẩm nào?</a:t>
            </a:r>
            <a:endParaRPr lang="en-US" sz="32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2219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A                   B                   C                   D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2" cstate="email">
            <a:extLst>
              <a:ext uri="{BEBA8EAE-BF5A-486C-A8C5-ECC9F3942E4B}">
                <a14:imgProps xmlns:a14="http://schemas.microsoft.com/office/drawing/2010/main" xmlns="">
                  <a14:imgLayer r:embed="rId13">
                    <a14:imgEffect>
                      <a14:backgroundRemoval t="20000" b="100000" l="9630" r="89630">
                        <a14:backgroundMark x1="38519" y1="97000" x2="42963" y2="9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 rot="3519568">
            <a:off x="3218655" y="5479735"/>
            <a:ext cx="823031" cy="61253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5477467" y="1127017"/>
            <a:ext cx="5246804" cy="5965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vi-VN" sz="28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Nhà thờ Đức Bà </a:t>
            </a:r>
            <a:r>
              <a:rPr lang="vi-VN" sz="2800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Pa</a:t>
            </a:r>
            <a:r>
              <a:rPr lang="vi-VN" sz="28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-ri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(1831).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477467" y="1600841"/>
            <a:ext cx="5246804" cy="5965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B. </a:t>
            </a:r>
            <a:r>
              <a:rPr lang="vi-VN" sz="28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 người khốn khổ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(1862).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477467" y="2094985"/>
            <a:ext cx="5246804" cy="5965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lang="vi-VN" sz="28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Tia sáng và bóng tối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(1840)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477467" y="2589130"/>
            <a:ext cx="5246804" cy="5965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D. </a:t>
            </a:r>
            <a:r>
              <a:rPr lang="vi-VN" sz="28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Chín mươi ba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(1874).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xmlns="" id="{18D05A27-AAF7-5525-372F-C528F8F3D5E4}"/>
              </a:ext>
            </a:extLst>
          </p:cNvPr>
          <p:cNvSpPr/>
          <p:nvPr/>
        </p:nvSpPr>
        <p:spPr>
          <a:xfrm>
            <a:off x="8385534" y="3601194"/>
            <a:ext cx="2338737" cy="311084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xmlns="" id="{CE295B27-6E89-57FB-4521-6A0A4DD8E56F}"/>
              </a:ext>
            </a:extLst>
          </p:cNvPr>
          <p:cNvSpPr/>
          <p:nvPr/>
        </p:nvSpPr>
        <p:spPr>
          <a:xfrm>
            <a:off x="8537934" y="3753594"/>
            <a:ext cx="2338737" cy="311084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143363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5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25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5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250"/>
                            </p:stCondLst>
                            <p:childTnLst>
                              <p:par>
                                <p:cTn id="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25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500"/>
                            </p:stCondLst>
                            <p:childTnLst>
                              <p:par>
                                <p:cTn id="10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250"/>
                            </p:stCondLst>
                            <p:childTnLst>
                              <p:par>
                                <p:cTn id="14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325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3500"/>
                            </p:stCondLst>
                            <p:childTnLst>
                              <p:par>
                                <p:cTn id="15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5500"/>
                            </p:stCondLst>
                            <p:childTnLst>
                              <p:par>
                                <p:cTn id="1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5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000"/>
                            </p:stCondLst>
                            <p:childTnLst>
                              <p:par>
                                <p:cTn id="1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250"/>
                            </p:stCondLst>
                            <p:childTnLst>
                              <p:par>
                                <p:cTn id="20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325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3500"/>
                            </p:stCondLst>
                            <p:childTnLst>
                              <p:par>
                                <p:cTn id="2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29" grpId="0" build="allAtOnce"/>
      <p:bldP spid="32" grpId="0" build="allAtOnce"/>
      <p:bldP spid="34" grpId="0" build="allAtOnce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6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814024" y="4555482"/>
            <a:ext cx="1249999" cy="13362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592415" y="4489550"/>
            <a:ext cx="1249999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1714750" y="3981875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 flipH="1">
            <a:off x="1752601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 flipH="1">
            <a:off x="1178482" y="2209366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524000" y="2405209"/>
            <a:ext cx="1060934" cy="1267227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5477467" y="1282290"/>
            <a:ext cx="52468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.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Tiểu thuyết</a:t>
            </a:r>
            <a:endParaRPr lang="en-US" sz="28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201753" y="4489550"/>
            <a:ext cx="1249999" cy="13362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717745" y="4555483"/>
            <a:ext cx="1442555" cy="13100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3" cstate="email">
            <a:extLst>
              <a:ext uri="{BEBA8EAE-BF5A-486C-A8C5-ECC9F3942E4B}">
                <a14:imgProps xmlns:a14="http://schemas.microsoft.com/office/drawing/2010/main" xmlns="">
                  <a14:imgLayer r:embed="rId14">
                    <a14:imgEffect>
                      <a14:backgroundRemoval t="20000" b="100000" l="9630" r="89630">
                        <a14:backgroundMark x1="38519" y1="97000" x2="42963" y2="9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 rot="3519568">
            <a:off x="9748784" y="5479736"/>
            <a:ext cx="823031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496136" y="4489551"/>
            <a:ext cx="1442555" cy="13100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3" cstate="email">
            <a:extLst>
              <a:ext uri="{BEBA8EAE-BF5A-486C-A8C5-ECC9F3942E4B}">
                <a14:imgProps xmlns:a14="http://schemas.microsoft.com/office/drawing/2010/main" xmlns="">
                  <a14:imgLayer r:embed="rId14">
                    <a14:imgEffect>
                      <a14:backgroundRemoval t="20000" b="100000" l="9630" r="89630">
                        <a14:backgroundMark x1="38519" y1="97000" x2="42963" y2="9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 rot="3519568">
            <a:off x="7527175" y="5413804"/>
            <a:ext cx="823031" cy="612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260936" y="4527651"/>
            <a:ext cx="1442555" cy="131007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357215" y="4527650"/>
            <a:ext cx="1249999" cy="133620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3" cstate="email">
            <a:extLst>
              <a:ext uri="{BEBA8EAE-BF5A-486C-A8C5-ECC9F3942E4B}">
                <a14:imgProps xmlns:a14="http://schemas.microsoft.com/office/drawing/2010/main" xmlns="">
                  <a14:imgLayer r:embed="rId14">
                    <a14:imgEffect>
                      <a14:backgroundRemoval t="20000" b="100000" l="9630" r="89630">
                        <a14:backgroundMark x1="38519" y1="97000" x2="42963" y2="9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 rot="3519568">
            <a:off x="5291975" y="5451904"/>
            <a:ext cx="823031" cy="61253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244737" y="4343308"/>
            <a:ext cx="1102519" cy="136025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3451752" y="134751"/>
            <a:ext cx="8392230" cy="1122919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vi-VN" sz="2800" b="1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Tác phẩm “Những người khốn khổ” thuộc thể loại nào?</a:t>
            </a:r>
            <a:endParaRPr lang="en-US" sz="2800" dirty="0">
              <a:solidFill>
                <a:schemeClr val="accent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2219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A                   B                   C                   D</a:t>
            </a:r>
          </a:p>
        </p:txBody>
      </p:sp>
      <p:sp>
        <p:nvSpPr>
          <p:cNvPr id="81" name="Rectangle 80"/>
          <p:cNvSpPr/>
          <p:nvPr/>
        </p:nvSpPr>
        <p:spPr>
          <a:xfrm>
            <a:off x="5477467" y="1776434"/>
            <a:ext cx="52468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. </a:t>
            </a:r>
            <a:r>
              <a:rPr lang="vi-VN" sz="28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Truyện ngắn</a:t>
            </a:r>
            <a:endParaRPr lang="en-US" sz="28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5477467" y="2270578"/>
            <a:ext cx="52468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. </a:t>
            </a:r>
            <a:r>
              <a:rPr lang="vi-VN" sz="28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Truyện vừa</a:t>
            </a:r>
            <a:endParaRPr lang="en-US" sz="28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5477467" y="2764723"/>
            <a:ext cx="52468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 .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Kịch</a:t>
            </a:r>
            <a:endParaRPr lang="en-US" sz="28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xmlns="" id="{D68F70DC-6BB9-3418-4BF2-2C52A78E276B}"/>
              </a:ext>
            </a:extLst>
          </p:cNvPr>
          <p:cNvSpPr/>
          <p:nvPr/>
        </p:nvSpPr>
        <p:spPr>
          <a:xfrm>
            <a:off x="8385534" y="3601194"/>
            <a:ext cx="2338737" cy="311084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221781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8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3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8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3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1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1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2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02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250"/>
                            </p:stCondLst>
                            <p:childTnLst>
                              <p:par>
                                <p:cTn id="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25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500"/>
                            </p:stCondLst>
                            <p:childTnLst>
                              <p:par>
                                <p:cTn id="10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250"/>
                            </p:stCondLst>
                            <p:childTnLst>
                              <p:par>
                                <p:cTn id="14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325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3500"/>
                            </p:stCondLst>
                            <p:childTnLst>
                              <p:par>
                                <p:cTn id="15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5500"/>
                            </p:stCondLst>
                            <p:childTnLst>
                              <p:par>
                                <p:cTn id="1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1000"/>
                            </p:stCondLst>
                            <p:childTnLst>
                              <p:par>
                                <p:cTn id="19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1250"/>
                            </p:stCondLst>
                            <p:childTnLst>
                              <p:par>
                                <p:cTn id="201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3250"/>
                            </p:stCondLst>
                            <p:childTnLst>
                              <p:par>
                                <p:cTn id="2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5500"/>
                            </p:stCondLst>
                            <p:childTnLst>
                              <p:par>
                                <p:cTn id="2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7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81" grpId="0" build="allAtOnce"/>
      <p:bldP spid="82" grpId="0" build="allAtOnce"/>
      <p:bldP spid="83" grpId="0" build="allAtOnce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592415" y="4489550"/>
            <a:ext cx="1249999" cy="13362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357215" y="4527650"/>
            <a:ext cx="1249999" cy="133620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201753" y="4489550"/>
            <a:ext cx="1249999" cy="133620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464880" y="4428248"/>
            <a:ext cx="1580783" cy="143560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226467" y="4392304"/>
            <a:ext cx="1580782" cy="143560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090739" y="4385097"/>
            <a:ext cx="1581495" cy="14362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814024" y="4555482"/>
            <a:ext cx="1249999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821761" y="2859548"/>
            <a:ext cx="1196895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8289721" y="3945563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chemeClr val="bg1"/>
              </a:solidFill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 flipH="1">
            <a:off x="1752601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 flipH="1">
            <a:off x="1178482" y="2209366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524000" y="2405209"/>
            <a:ext cx="1060934" cy="12672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834393" y="4332085"/>
            <a:ext cx="1073146" cy="13100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3154553" y="126249"/>
            <a:ext cx="8633256" cy="835938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3.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Chi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trích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2219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A                   B                   C                   D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5" cstate="email">
            <a:extLst>
              <a:ext uri="{BEBA8EAE-BF5A-486C-A8C5-ECC9F3942E4B}">
                <a14:imgProps xmlns:a14="http://schemas.microsoft.com/office/drawing/2010/main" xmlns="">
                  <a14:imgLayer r:embed="rId16">
                    <a14:imgEffect>
                      <a14:backgroundRemoval t="20000" b="100000" l="9630" r="89630">
                        <a14:backgroundMark x1="38519" y1="97000" x2="42963" y2="9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 rot="3519568">
            <a:off x="3218655" y="5479735"/>
            <a:ext cx="823031" cy="61253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5" cstate="email">
            <a:extLst>
              <a:ext uri="{BEBA8EAE-BF5A-486C-A8C5-ECC9F3942E4B}">
                <a14:imgProps xmlns:a14="http://schemas.microsoft.com/office/drawing/2010/main" xmlns="">
                  <a14:imgLayer r:embed="rId16">
                    <a14:imgEffect>
                      <a14:backgroundRemoval t="20000" b="100000" l="9630" r="89630">
                        <a14:backgroundMark x1="38519" y1="97000" x2="42963" y2="9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 rot="3519568">
            <a:off x="5363181" y="5400358"/>
            <a:ext cx="823031" cy="61253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5" cstate="email">
            <a:extLst>
              <a:ext uri="{BEBA8EAE-BF5A-486C-A8C5-ECC9F3942E4B}">
                <a14:imgProps xmlns:a14="http://schemas.microsoft.com/office/drawing/2010/main" xmlns="">
                  <a14:imgLayer r:embed="rId16">
                    <a14:imgEffect>
                      <a14:backgroundRemoval t="20000" b="100000" l="9630" r="89630">
                        <a14:backgroundMark x1="38519" y1="97000" x2="42963" y2="9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 rot="3519568">
            <a:off x="7569561" y="5440387"/>
            <a:ext cx="823031" cy="61253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5234710" y="939089"/>
            <a:ext cx="52468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Phăng-tin bán tóc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192595" y="1440904"/>
            <a:ext cx="52468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algn="just">
              <a:spcBef>
                <a:spcPts val="0"/>
              </a:spcBef>
              <a:spcAft>
                <a:spcPts val="0"/>
              </a:spcAft>
            </a:pPr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B. 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Phăng-tin bán răng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192595" y="1897790"/>
            <a:ext cx="52468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Phăng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-tin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bán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thân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132499" y="2307344"/>
            <a:ext cx="650606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algn="just">
              <a:spcBef>
                <a:spcPts val="0"/>
              </a:spcBef>
              <a:spcAft>
                <a:spcPts val="0"/>
              </a:spcAft>
            </a:pPr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D.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Phăng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-tin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nhờ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vợ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chồng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Tê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nác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-ê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nuôi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hộ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gái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Cô-dét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xmlns="" id="{36FF56E3-6799-36BA-5566-04E3BCC12C97}"/>
              </a:ext>
            </a:extLst>
          </p:cNvPr>
          <p:cNvSpPr/>
          <p:nvPr/>
        </p:nvSpPr>
        <p:spPr>
          <a:xfrm>
            <a:off x="8385534" y="3601194"/>
            <a:ext cx="2338737" cy="311084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45071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3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8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3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8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5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25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5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1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250"/>
                            </p:stCondLst>
                            <p:childTnLst>
                              <p:par>
                                <p:cTn id="9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250"/>
                            </p:stCondLst>
                            <p:childTnLst>
                              <p:par>
                                <p:cTn id="1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500"/>
                            </p:stCondLst>
                            <p:childTnLst>
                              <p:par>
                                <p:cTn id="10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500"/>
                            </p:stCondLst>
                            <p:childTnLst>
                              <p:par>
                                <p:cTn id="1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250"/>
                            </p:stCondLst>
                            <p:childTnLst>
                              <p:par>
                                <p:cTn id="15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3250"/>
                            </p:stCondLst>
                            <p:childTnLst>
                              <p:par>
                                <p:cTn id="1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3500"/>
                            </p:stCondLst>
                            <p:childTnLst>
                              <p:par>
                                <p:cTn id="16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5500"/>
                            </p:stCondLst>
                            <p:childTnLst>
                              <p:par>
                                <p:cTn id="1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000"/>
                            </p:stCondLst>
                            <p:childTnLst>
                              <p:par>
                                <p:cTn id="1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250"/>
                            </p:stCondLst>
                            <p:childTnLst>
                              <p:par>
                                <p:cTn id="20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325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3500"/>
                            </p:stCondLst>
                            <p:childTnLst>
                              <p:par>
                                <p:cTn id="2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29" grpId="0" build="allAtOnce"/>
      <p:bldP spid="31" grpId="0" build="allAtOnce"/>
      <p:bldP spid="32" grpId="0" build="allAtOnce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357215" y="4527650"/>
            <a:ext cx="1249999" cy="133620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201753" y="4489550"/>
            <a:ext cx="1249999" cy="133620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226468" y="4392304"/>
            <a:ext cx="1580781" cy="143560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090739" y="4385097"/>
            <a:ext cx="1581495" cy="14362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814024" y="4555482"/>
            <a:ext cx="1249999" cy="13362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592415" y="4489550"/>
            <a:ext cx="1249999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6079635" y="3952202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 flipH="1">
            <a:off x="1752601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 flipH="1">
            <a:off x="1178482" y="2209366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627354" y="2415178"/>
            <a:ext cx="1060934" cy="12672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717745" y="4555483"/>
            <a:ext cx="1442555" cy="13100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2" cstate="email">
            <a:extLst>
              <a:ext uri="{BEBA8EAE-BF5A-486C-A8C5-ECC9F3942E4B}">
                <a14:imgProps xmlns:a14="http://schemas.microsoft.com/office/drawing/2010/main" xmlns="">
                  <a14:imgLayer r:embed="rId13">
                    <a14:imgEffect>
                      <a14:backgroundRemoval t="20000" b="100000" l="9630" r="89630">
                        <a14:backgroundMark x1="38519" y1="97000" x2="42963" y2="9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 rot="3519568">
            <a:off x="9748784" y="5479736"/>
            <a:ext cx="823031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624307" y="4338724"/>
            <a:ext cx="1073146" cy="13100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3202499" y="-74675"/>
            <a:ext cx="8650648" cy="842061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4.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Phăng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-tin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quyết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bán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răng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5" name="Rectangle 54"/>
          <p:cNvSpPr/>
          <p:nvPr/>
        </p:nvSpPr>
        <p:spPr>
          <a:xfrm>
            <a:off x="2219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A                   B                   C                   D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2" cstate="email">
            <a:extLst>
              <a:ext uri="{BEBA8EAE-BF5A-486C-A8C5-ECC9F3942E4B}">
                <a14:imgProps xmlns:a14="http://schemas.microsoft.com/office/drawing/2010/main" xmlns="">
                  <a14:imgLayer r:embed="rId13">
                    <a14:imgEffect>
                      <a14:backgroundRemoval t="20000" b="100000" l="9630" r="89630">
                        <a14:backgroundMark x1="38519" y1="97000" x2="42963" y2="9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 rot="3519568">
            <a:off x="3218655" y="5479735"/>
            <a:ext cx="823031" cy="61253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2" cstate="email">
            <a:extLst>
              <a:ext uri="{BEBA8EAE-BF5A-486C-A8C5-ECC9F3942E4B}">
                <a14:imgProps xmlns:a14="http://schemas.microsoft.com/office/drawing/2010/main" xmlns="">
                  <a14:imgLayer r:embed="rId13">
                    <a14:imgEffect>
                      <a14:backgroundRemoval t="20000" b="100000" l="9630" r="89630">
                        <a14:backgroundMark x1="38519" y1="97000" x2="42963" y2="9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 rot="3519568">
            <a:off x="5363181" y="5400358"/>
            <a:ext cx="823031" cy="61253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5020002" y="822743"/>
            <a:ext cx="676780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algn="just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10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phơ-răng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mua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váy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len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con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993665" y="1319014"/>
            <a:ext cx="653485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algn="just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B.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2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tiền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tiêu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xài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993665" y="1906389"/>
            <a:ext cx="685948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algn="just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mong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tiền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gửi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chữa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bệnh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con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016858" y="2391502"/>
            <a:ext cx="667835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algn="just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D.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100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phơ-răng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gửi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vợ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chồng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Tê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nác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-ê</a:t>
            </a:r>
            <a:r>
              <a:rPr lang="en-US" sz="2800" u="sng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xmlns="" id="{29EB4974-AA1C-E925-49A7-65632F4C5258}"/>
              </a:ext>
            </a:extLst>
          </p:cNvPr>
          <p:cNvSpPr/>
          <p:nvPr/>
        </p:nvSpPr>
        <p:spPr>
          <a:xfrm>
            <a:off x="8385534" y="3601194"/>
            <a:ext cx="2338737" cy="311084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04915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2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5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25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5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250"/>
                            </p:stCondLst>
                            <p:childTnLst>
                              <p:par>
                                <p:cTn id="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25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500"/>
                            </p:stCondLst>
                            <p:childTnLst>
                              <p:par>
                                <p:cTn id="10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3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250"/>
                            </p:stCondLst>
                            <p:childTnLst>
                              <p:par>
                                <p:cTn id="15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3250"/>
                            </p:stCondLst>
                            <p:childTnLst>
                              <p:par>
                                <p:cTn id="1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3500"/>
                            </p:stCondLst>
                            <p:childTnLst>
                              <p:par>
                                <p:cTn id="16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5500"/>
                            </p:stCondLst>
                            <p:childTnLst>
                              <p:par>
                                <p:cTn id="1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000"/>
                            </p:stCondLst>
                            <p:childTnLst>
                              <p:par>
                                <p:cTn id="1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250"/>
                            </p:stCondLst>
                            <p:childTnLst>
                              <p:par>
                                <p:cTn id="20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325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3500"/>
                            </p:stCondLst>
                            <p:childTnLst>
                              <p:par>
                                <p:cTn id="2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29" grpId="0" build="allAtOnce"/>
      <p:bldP spid="31" grpId="0" build="allAtOnce"/>
      <p:bldP spid="34" grpId="0" build="allAtOnce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814024" y="4555482"/>
            <a:ext cx="1249999" cy="13362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592415" y="4489550"/>
            <a:ext cx="1249999" cy="13362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357215" y="4527650"/>
            <a:ext cx="1249999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050109" y="2841837"/>
            <a:ext cx="1196895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3879399" y="3960547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 flipH="1">
            <a:off x="979603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 flipH="1">
            <a:off x="405484" y="2209366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51002" y="2405209"/>
            <a:ext cx="1060934" cy="126722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201753" y="4489550"/>
            <a:ext cx="1249999" cy="13362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717745" y="4555483"/>
            <a:ext cx="1442555" cy="13100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2" cstate="email">
            <a:extLst>
              <a:ext uri="{BEBA8EAE-BF5A-486C-A8C5-ECC9F3942E4B}">
                <a14:imgProps xmlns:a14="http://schemas.microsoft.com/office/drawing/2010/main" xmlns="">
                  <a14:imgLayer r:embed="rId13">
                    <a14:imgEffect>
                      <a14:backgroundRemoval t="20000" b="100000" l="9630" r="89630">
                        <a14:backgroundMark x1="38519" y1="97000" x2="42963" y2="9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 rot="3519568">
            <a:off x="9748784" y="5479736"/>
            <a:ext cx="823031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496136" y="4489551"/>
            <a:ext cx="1442555" cy="13100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2" cstate="email">
            <a:extLst>
              <a:ext uri="{BEBA8EAE-BF5A-486C-A8C5-ECC9F3942E4B}">
                <a14:imgProps xmlns:a14="http://schemas.microsoft.com/office/drawing/2010/main" xmlns="">
                  <a14:imgLayer r:embed="rId13">
                    <a14:imgEffect>
                      <a14:backgroundRemoval t="20000" b="100000" l="9630" r="89630">
                        <a14:backgroundMark x1="38519" y1="97000" x2="42963" y2="9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 rot="3519568">
            <a:off x="7527175" y="5413804"/>
            <a:ext cx="823031" cy="612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429719" y="4347069"/>
            <a:ext cx="1061850" cy="131007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090739" y="4385097"/>
            <a:ext cx="1581495" cy="143625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475862" y="145038"/>
            <a:ext cx="11692040" cy="648241"/>
          </a:xfrm>
          <a:prstGeom prst="wedgeRoundRectCallout">
            <a:avLst>
              <a:gd name="adj1" fmla="val -46695"/>
              <a:gd name="adj2" fmla="val 79163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0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5. </a:t>
            </a:r>
            <a:r>
              <a:rPr lang="en-US" sz="3000" b="1" err="1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Đâu</a:t>
            </a:r>
            <a:r>
              <a:rPr lang="en-US" sz="3000" b="1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smtClean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000" b="1" i="1" smtClean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smtClean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lí </a:t>
            </a:r>
            <a:r>
              <a:rPr lang="en-US" sz="3000" b="1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do </a:t>
            </a:r>
            <a:r>
              <a:rPr lang="en-US" sz="30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khiến</a:t>
            </a:r>
            <a:r>
              <a:rPr lang="en-US" sz="3000" b="1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Phăng</a:t>
            </a:r>
            <a:r>
              <a:rPr lang="en-US" sz="3000" b="1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-tin </a:t>
            </a:r>
            <a:r>
              <a:rPr lang="en-US" sz="30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trở</a:t>
            </a:r>
            <a:r>
              <a:rPr lang="en-US" sz="3000" b="1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3000" b="1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gái</a:t>
            </a:r>
            <a:r>
              <a:rPr lang="en-US" sz="3000" b="1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điếm</a:t>
            </a:r>
            <a:r>
              <a:rPr lang="en-US" sz="3000" b="1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r>
              <a:rPr lang="en-US" sz="3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5" name="Rectangle 54"/>
          <p:cNvSpPr/>
          <p:nvPr/>
        </p:nvSpPr>
        <p:spPr>
          <a:xfrm>
            <a:off x="2219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A                   B                   C                   D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2" cstate="email">
            <a:extLst>
              <a:ext uri="{BEBA8EAE-BF5A-486C-A8C5-ECC9F3942E4B}">
                <a14:imgProps xmlns:a14="http://schemas.microsoft.com/office/drawing/2010/main" xmlns="">
                  <a14:imgLayer r:embed="rId13">
                    <a14:imgEffect>
                      <a14:backgroundRemoval t="20000" b="100000" l="9630" r="89630">
                        <a14:backgroundMark x1="38519" y1="97000" x2="42963" y2="9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 rot="3519568">
            <a:off x="3218655" y="5479735"/>
            <a:ext cx="823031" cy="61253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4960644" y="691053"/>
            <a:ext cx="5246804" cy="5965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30480" algn="just">
              <a:lnSpc>
                <a:spcPct val="130000"/>
              </a:lnSpc>
            </a:pPr>
            <a:r>
              <a:rPr lang="en-US" sz="27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en-US" sz="27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27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7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trả</a:t>
            </a:r>
            <a:r>
              <a:rPr lang="en-US" sz="27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thù</a:t>
            </a:r>
            <a:r>
              <a:rPr lang="en-US" sz="27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ông</a:t>
            </a:r>
            <a:r>
              <a:rPr lang="en-US" sz="27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Ma-</a:t>
            </a:r>
            <a:r>
              <a:rPr lang="en-US" sz="27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đơ</a:t>
            </a:r>
            <a:r>
              <a:rPr lang="en-US" sz="27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en-US" sz="27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len</a:t>
            </a:r>
            <a:endParaRPr lang="en-US" sz="27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968572" y="1169801"/>
            <a:ext cx="699358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30480"/>
            <a:r>
              <a:rPr lang="en-US" sz="27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B. </a:t>
            </a:r>
            <a:r>
              <a:rPr lang="en-US" sz="27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27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7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7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tiền</a:t>
            </a:r>
            <a:r>
              <a:rPr lang="en-US" sz="27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đưa</a:t>
            </a:r>
            <a:r>
              <a:rPr lang="en-US" sz="27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7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vợ</a:t>
            </a:r>
            <a:r>
              <a:rPr lang="en-US" sz="27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chồng</a:t>
            </a:r>
            <a:r>
              <a:rPr lang="en-US" sz="27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Tê</a:t>
            </a:r>
            <a:r>
              <a:rPr lang="en-US" sz="27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en-US" sz="27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nác</a:t>
            </a:r>
            <a:r>
              <a:rPr lang="en-US" sz="27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en-US" sz="27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27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-ê </a:t>
            </a:r>
            <a:r>
              <a:rPr lang="en-US" sz="27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mong</a:t>
            </a:r>
            <a:r>
              <a:rPr lang="en-US" sz="27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chúng</a:t>
            </a:r>
            <a:r>
              <a:rPr lang="en-US" sz="27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sz="27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tục</a:t>
            </a:r>
            <a:r>
              <a:rPr lang="en-US" sz="27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nuôi</a:t>
            </a:r>
            <a:r>
              <a:rPr lang="en-US" sz="27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Cô-dét</a:t>
            </a:r>
            <a:endParaRPr lang="en-US" sz="27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960644" y="1966410"/>
            <a:ext cx="52468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7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lang="en-US" sz="27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27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7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7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tiền</a:t>
            </a:r>
            <a:r>
              <a:rPr lang="en-US" sz="27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trả</a:t>
            </a:r>
            <a:r>
              <a:rPr lang="en-US" sz="27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7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7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en-US" sz="27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nợ</a:t>
            </a:r>
            <a:endParaRPr lang="en-US" sz="27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4960644" y="2351373"/>
            <a:ext cx="660754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7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D. </a:t>
            </a:r>
            <a:r>
              <a:rPr lang="en-US" sz="27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27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Phăng</a:t>
            </a:r>
            <a:r>
              <a:rPr lang="en-US" sz="27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-tin </a:t>
            </a:r>
            <a:r>
              <a:rPr lang="en-US" sz="27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chán</a:t>
            </a:r>
            <a:r>
              <a:rPr lang="en-US" sz="27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đời</a:t>
            </a:r>
            <a:r>
              <a:rPr lang="en-US" sz="27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nên</a:t>
            </a:r>
            <a:r>
              <a:rPr lang="en-US" sz="27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chọn</a:t>
            </a:r>
            <a:r>
              <a:rPr lang="en-US" sz="27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lối</a:t>
            </a:r>
            <a:r>
              <a:rPr lang="en-US" sz="27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7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buông</a:t>
            </a:r>
            <a:r>
              <a:rPr lang="en-US" sz="27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thả</a:t>
            </a:r>
            <a:endParaRPr lang="en-US" sz="27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xmlns="" id="{874E6AB1-ADDB-4527-AC90-F437A2E399FE}"/>
              </a:ext>
            </a:extLst>
          </p:cNvPr>
          <p:cNvSpPr/>
          <p:nvPr/>
        </p:nvSpPr>
        <p:spPr>
          <a:xfrm>
            <a:off x="8385534" y="3601194"/>
            <a:ext cx="2338737" cy="311084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760944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6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1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6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1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5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9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25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5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250"/>
                            </p:stCondLst>
                            <p:childTnLst>
                              <p:par>
                                <p:cTn id="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81481E-6 L 0.54805 0.30024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25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500"/>
                            </p:stCondLst>
                            <p:childTnLst>
                              <p:par>
                                <p:cTn id="10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250"/>
                            </p:stCondLst>
                            <p:childTnLst>
                              <p:par>
                                <p:cTn id="14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81481E-6 L 0.3332 0.30024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54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325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3500"/>
                            </p:stCondLst>
                            <p:childTnLst>
                              <p:par>
                                <p:cTn id="15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5500"/>
                            </p:stCondLst>
                            <p:childTnLst>
                              <p:par>
                                <p:cTn id="1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5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000"/>
                            </p:stCondLst>
                            <p:childTnLst>
                              <p:par>
                                <p:cTn id="1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250"/>
                            </p:stCondLst>
                            <p:childTnLst>
                              <p:par>
                                <p:cTn id="20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45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325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3500"/>
                            </p:stCondLst>
                            <p:childTnLst>
                              <p:par>
                                <p:cTn id="2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29" grpId="0" build="allAtOnce"/>
      <p:bldP spid="32" grpId="0" build="allAtOnce"/>
      <p:bldP spid="34" grpId="0" build="allAtOnce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357215" y="4527650"/>
            <a:ext cx="1249999" cy="133620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201753" y="4489550"/>
            <a:ext cx="1249999" cy="133620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226468" y="4392304"/>
            <a:ext cx="1580781" cy="143560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090739" y="4385097"/>
            <a:ext cx="1581495" cy="14362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814024" y="4555482"/>
            <a:ext cx="1249999" cy="13362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592415" y="4489550"/>
            <a:ext cx="1249999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6079635" y="3952202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 flipH="1">
            <a:off x="1752601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 flipH="1">
            <a:off x="1178482" y="2209366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524000" y="2405209"/>
            <a:ext cx="1060934" cy="12672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717745" y="4555483"/>
            <a:ext cx="1442555" cy="13100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2" cstate="email">
            <a:extLst>
              <a:ext uri="{BEBA8EAE-BF5A-486C-A8C5-ECC9F3942E4B}">
                <a14:imgProps xmlns:a14="http://schemas.microsoft.com/office/drawing/2010/main" xmlns="">
                  <a14:imgLayer r:embed="rId13">
                    <a14:imgEffect>
                      <a14:backgroundRemoval t="20000" b="100000" l="9630" r="89630">
                        <a14:backgroundMark x1="38519" y1="97000" x2="42963" y2="9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 rot="3519568">
            <a:off x="9748784" y="5479736"/>
            <a:ext cx="823031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624307" y="4338724"/>
            <a:ext cx="1073146" cy="13100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2929813" y="69925"/>
            <a:ext cx="9116414" cy="896387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6.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Qua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trích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Tấm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lòng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”,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Phăng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-tin?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5" name="Rectangle 54"/>
          <p:cNvSpPr/>
          <p:nvPr/>
        </p:nvSpPr>
        <p:spPr>
          <a:xfrm>
            <a:off x="2219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A                   B                   C                   D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2" cstate="email">
            <a:extLst>
              <a:ext uri="{BEBA8EAE-BF5A-486C-A8C5-ECC9F3942E4B}">
                <a14:imgProps xmlns:a14="http://schemas.microsoft.com/office/drawing/2010/main" xmlns="">
                  <a14:imgLayer r:embed="rId13">
                    <a14:imgEffect>
                      <a14:backgroundRemoval t="20000" b="100000" l="9630" r="89630">
                        <a14:backgroundMark x1="38519" y1="97000" x2="42963" y2="9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 rot="3519568">
            <a:off x="3218655" y="5479735"/>
            <a:ext cx="823031" cy="61253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2" cstate="email">
            <a:extLst>
              <a:ext uri="{BEBA8EAE-BF5A-486C-A8C5-ECC9F3942E4B}">
                <a14:imgProps xmlns:a14="http://schemas.microsoft.com/office/drawing/2010/main" xmlns="">
                  <a14:imgLayer r:embed="rId13">
                    <a14:imgEffect>
                      <a14:backgroundRemoval t="20000" b="100000" l="9630" r="89630">
                        <a14:backgroundMark x1="38519" y1="97000" x2="42963" y2="9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 rot="3519568">
            <a:off x="5363181" y="5400358"/>
            <a:ext cx="823031" cy="61253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4817218" y="1017856"/>
            <a:ext cx="533846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algn="just">
              <a:spcBef>
                <a:spcPts val="0"/>
              </a:spcBef>
              <a:spcAft>
                <a:spcPts val="0"/>
              </a:spcAft>
            </a:pPr>
            <a:r>
              <a:rPr lang="en-US" sz="27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en-US" sz="27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7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đàn</a:t>
            </a:r>
            <a:r>
              <a:rPr lang="en-US" sz="27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</a:t>
            </a:r>
            <a:r>
              <a:rPr lang="en-US" sz="27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quyền</a:t>
            </a:r>
            <a:r>
              <a:rPr lang="en-US" sz="27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lực</a:t>
            </a:r>
            <a:r>
              <a:rPr lang="en-US" sz="27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7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817218" y="1521720"/>
            <a:ext cx="533846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algn="just">
              <a:spcBef>
                <a:spcPts val="0"/>
              </a:spcBef>
              <a:spcAft>
                <a:spcPts val="0"/>
              </a:spcAft>
            </a:pPr>
            <a:r>
              <a:rPr lang="en-US" sz="27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B. </a:t>
            </a:r>
            <a:r>
              <a:rPr lang="en-US" sz="27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7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đại</a:t>
            </a:r>
            <a:r>
              <a:rPr lang="en-US" sz="27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diện</a:t>
            </a:r>
            <a:r>
              <a:rPr lang="en-US" sz="27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27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en-US" sz="27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7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833615" y="1966135"/>
            <a:ext cx="648636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30480" algn="just">
              <a:spcBef>
                <a:spcPts val="0"/>
              </a:spcBef>
              <a:spcAft>
                <a:spcPts val="0"/>
              </a:spcAft>
            </a:pPr>
            <a:r>
              <a:rPr lang="en-US" sz="2700" b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lang="en-US" sz="270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 </a:t>
            </a:r>
            <a:r>
              <a:rPr lang="en-US" sz="27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27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đáng</a:t>
            </a:r>
            <a:r>
              <a:rPr lang="en-US" sz="27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27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7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giàu</a:t>
            </a:r>
            <a:r>
              <a:rPr lang="en-US" sz="27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7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7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27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con. </a:t>
            </a:r>
            <a:endParaRPr lang="en-US" sz="27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4833615" y="2721092"/>
            <a:ext cx="741489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7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D. </a:t>
            </a:r>
            <a:r>
              <a:rPr lang="en-US" sz="27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7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che</a:t>
            </a:r>
            <a:r>
              <a:rPr lang="en-US" sz="27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chở</a:t>
            </a:r>
            <a:r>
              <a:rPr lang="en-US" sz="27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7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bảo</a:t>
            </a:r>
            <a:r>
              <a:rPr lang="en-US" sz="27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vệ</a:t>
            </a:r>
            <a:r>
              <a:rPr lang="en-US" sz="27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7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7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yếu</a:t>
            </a:r>
            <a:r>
              <a:rPr lang="en-US" sz="27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đuối</a:t>
            </a:r>
            <a:r>
              <a:rPr lang="en-US" sz="27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7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xmlns="" id="{2EA482BE-DAC4-ED1B-6F9B-EDB4DDB9189D}"/>
              </a:ext>
            </a:extLst>
          </p:cNvPr>
          <p:cNvSpPr/>
          <p:nvPr/>
        </p:nvSpPr>
        <p:spPr>
          <a:xfrm>
            <a:off x="8385534" y="3601194"/>
            <a:ext cx="2338737" cy="311084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164672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1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6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1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6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5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25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5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250"/>
                            </p:stCondLst>
                            <p:childTnLst>
                              <p:par>
                                <p:cTn id="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25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500"/>
                            </p:stCondLst>
                            <p:childTnLst>
                              <p:par>
                                <p:cTn id="10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3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250"/>
                            </p:stCondLst>
                            <p:childTnLst>
                              <p:par>
                                <p:cTn id="15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3250"/>
                            </p:stCondLst>
                            <p:childTnLst>
                              <p:par>
                                <p:cTn id="1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3500"/>
                            </p:stCondLst>
                            <p:childTnLst>
                              <p:par>
                                <p:cTn id="16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5500"/>
                            </p:stCondLst>
                            <p:childTnLst>
                              <p:par>
                                <p:cTn id="1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000"/>
                            </p:stCondLst>
                            <p:childTnLst>
                              <p:par>
                                <p:cTn id="1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250"/>
                            </p:stCondLst>
                            <p:childTnLst>
                              <p:par>
                                <p:cTn id="20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325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3500"/>
                            </p:stCondLst>
                            <p:childTnLst>
                              <p:par>
                                <p:cTn id="2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29" grpId="0" build="allAtOnce"/>
      <p:bldP spid="31" grpId="0" build="allAtOnce"/>
      <p:bldP spid="34" grpId="0" build="allAtOnce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Hình ảnh Bảng Hiệu Gỗ PNG Miễn Phí Tải Về - Lovepik">
            <a:extLst>
              <a:ext uri="{FF2B5EF4-FFF2-40B4-BE49-F238E27FC236}">
                <a16:creationId xmlns:a16="http://schemas.microsoft.com/office/drawing/2014/main" xmlns="" id="{F20A23C7-E809-C6CF-819D-CD4C5884C6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6250" b="95500" l="6000" r="95750">
                        <a14:foregroundMark x1="7750" y1="38667" x2="7750" y2="38667"/>
                        <a14:foregroundMark x1="7750" y1="45750" x2="7083" y2="50917"/>
                        <a14:foregroundMark x1="6000" y1="54250" x2="6000" y2="54250"/>
                        <a14:foregroundMark x1="53083" y1="91750" x2="53083" y2="91750"/>
                        <a14:foregroundMark x1="47583" y1="92000" x2="47583" y2="92000"/>
                        <a14:foregroundMark x1="50417" y1="95583" x2="51083" y2="95583"/>
                        <a14:foregroundMark x1="92000" y1="81583" x2="92000" y2="81583"/>
                        <a14:foregroundMark x1="95750" y1="62667" x2="95750" y2="62667"/>
                        <a14:foregroundMark x1="50250" y1="8000" x2="50250" y2="8000"/>
                        <a14:foregroundMark x1="50250" y1="6250" x2="50250" y2="6250"/>
                        <a14:foregroundMark x1="51750" y1="8417" x2="51750" y2="8417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53312" y="0"/>
            <a:ext cx="11222547" cy="4505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592415" y="4721198"/>
            <a:ext cx="1249999" cy="13362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357215" y="4759298"/>
            <a:ext cx="1249999" cy="133620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201753" y="4721198"/>
            <a:ext cx="1249999" cy="133620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464880" y="4659896"/>
            <a:ext cx="1580783" cy="143560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226467" y="4623952"/>
            <a:ext cx="1580782" cy="143560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090739" y="4616745"/>
            <a:ext cx="1581495" cy="14362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814024" y="4787130"/>
            <a:ext cx="1249999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407477" y="3528380"/>
            <a:ext cx="1196895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8289721" y="3945563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chemeClr val="bg1"/>
              </a:solidFill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 flipH="1">
            <a:off x="509017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 flipH="1">
            <a:off x="-65102" y="2209366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80416" y="2405209"/>
            <a:ext cx="1060934" cy="12672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834393" y="4563733"/>
            <a:ext cx="1073146" cy="13100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 rot="184611">
            <a:off x="8864974" y="5649490"/>
            <a:ext cx="850901" cy="12732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 rot="184611">
            <a:off x="6643365" y="5649490"/>
            <a:ext cx="850901" cy="127320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 rot="184611">
            <a:off x="4408165" y="5649490"/>
            <a:ext cx="850901" cy="127320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 rot="184611">
            <a:off x="2252703" y="5649490"/>
            <a:ext cx="850901" cy="1273201"/>
          </a:xfrm>
          <a:prstGeom prst="rect">
            <a:avLst/>
          </a:prstGeom>
        </p:spPr>
      </p:pic>
      <p:sp>
        <p:nvSpPr>
          <p:cNvPr id="55" name="Rectangle 54"/>
          <p:cNvSpPr/>
          <p:nvPr/>
        </p:nvSpPr>
        <p:spPr>
          <a:xfrm>
            <a:off x="2219145" y="6139543"/>
            <a:ext cx="8841204" cy="51162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A                  	 B           	            C                    D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7" cstate="email">
            <a:extLst>
              <a:ext uri="{BEBA8EAE-BF5A-486C-A8C5-ECC9F3942E4B}">
                <a14:imgProps xmlns:a14="http://schemas.microsoft.com/office/drawing/2010/main" xmlns="">
                  <a14:imgLayer r:embed="rId18">
                    <a14:imgEffect>
                      <a14:backgroundRemoval t="20000" b="100000" l="9630" r="89630">
                        <a14:backgroundMark x1="38519" y1="97000" x2="42963" y2="9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 rot="3519568">
            <a:off x="3218655" y="5711383"/>
            <a:ext cx="823031" cy="61253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7" cstate="email">
            <a:extLst>
              <a:ext uri="{BEBA8EAE-BF5A-486C-A8C5-ECC9F3942E4B}">
                <a14:imgProps xmlns:a14="http://schemas.microsoft.com/office/drawing/2010/main" xmlns="">
                  <a14:imgLayer r:embed="rId18">
                    <a14:imgEffect>
                      <a14:backgroundRemoval t="20000" b="100000" l="9630" r="89630">
                        <a14:backgroundMark x1="38519" y1="97000" x2="42963" y2="9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 rot="3519568">
            <a:off x="5363181" y="5632006"/>
            <a:ext cx="823031" cy="61253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7" cstate="email">
            <a:extLst>
              <a:ext uri="{BEBA8EAE-BF5A-486C-A8C5-ECC9F3942E4B}">
                <a14:imgProps xmlns:a14="http://schemas.microsoft.com/office/drawing/2010/main" xmlns="">
                  <a14:imgLayer r:embed="rId18">
                    <a14:imgEffect>
                      <a14:backgroundRemoval t="20000" b="100000" l="9630" r="89630">
                        <a14:backgroundMark x1="38519" y1="97000" x2="42963" y2="9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 rot="3519568">
            <a:off x="7569561" y="5672035"/>
            <a:ext cx="823031" cy="612530"/>
          </a:xfrm>
          <a:prstGeom prst="rect">
            <a:avLst/>
          </a:prstGeom>
        </p:spPr>
      </p:pic>
      <p:pic>
        <p:nvPicPr>
          <p:cNvPr id="3" name="Picture 74">
            <a:extLst>
              <a:ext uri="{FF2B5EF4-FFF2-40B4-BE49-F238E27FC236}">
                <a16:creationId xmlns:a16="http://schemas.microsoft.com/office/drawing/2014/main" xmlns="" id="{F2444F46-417E-4712-E6BE-FB872808B1B4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64995" y="3073270"/>
            <a:ext cx="1196895" cy="927286"/>
          </a:xfrm>
          <a:prstGeom prst="rect">
            <a:avLst/>
          </a:prstGeom>
        </p:spPr>
      </p:pic>
      <p:sp>
        <p:nvSpPr>
          <p:cNvPr id="4" name="Rounded Rectangular Callout 44">
            <a:extLst>
              <a:ext uri="{FF2B5EF4-FFF2-40B4-BE49-F238E27FC236}">
                <a16:creationId xmlns:a16="http://schemas.microsoft.com/office/drawing/2014/main" xmlns="" id="{D9E004CF-7FD1-712A-4096-7C6275F5617E}"/>
              </a:ext>
            </a:extLst>
          </p:cNvPr>
          <p:cNvSpPr/>
          <p:nvPr/>
        </p:nvSpPr>
        <p:spPr>
          <a:xfrm>
            <a:off x="2284826" y="10508"/>
            <a:ext cx="8941778" cy="954107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7. 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Ý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3200" b="1" i="1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đúng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Qua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err="1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trích</a:t>
            </a:r>
            <a:r>
              <a:rPr lang="en-US" sz="3200" b="1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smtClean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“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Tấm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lòng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”,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tấm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lòng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" name="Rectangle 28">
            <a:extLst>
              <a:ext uri="{FF2B5EF4-FFF2-40B4-BE49-F238E27FC236}">
                <a16:creationId xmlns:a16="http://schemas.microsoft.com/office/drawing/2014/main" xmlns="" id="{099E8DEF-FAE9-E1BD-2FE2-129451F8328C}"/>
              </a:ext>
            </a:extLst>
          </p:cNvPr>
          <p:cNvSpPr/>
          <p:nvPr/>
        </p:nvSpPr>
        <p:spPr>
          <a:xfrm>
            <a:off x="2173353" y="929398"/>
            <a:ext cx="905325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algn="just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Tấm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lòng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đồng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cảm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xót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thương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nhà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dành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nghèo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khổ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bất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hạnh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</p:txBody>
      </p:sp>
      <p:sp>
        <p:nvSpPr>
          <p:cNvPr id="8" name="Rectangle 30">
            <a:extLst>
              <a:ext uri="{FF2B5EF4-FFF2-40B4-BE49-F238E27FC236}">
                <a16:creationId xmlns:a16="http://schemas.microsoft.com/office/drawing/2014/main" xmlns="" id="{798FBE40-9D06-58EE-842A-8D62DAEB0A0B}"/>
              </a:ext>
            </a:extLst>
          </p:cNvPr>
          <p:cNvSpPr/>
          <p:nvPr/>
        </p:nvSpPr>
        <p:spPr>
          <a:xfrm>
            <a:off x="2136080" y="1798401"/>
            <a:ext cx="1005591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algn="just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B.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Ngợi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ca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vẻ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đẹp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tâm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hồn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đáng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quý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dân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lao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</p:txBody>
      </p:sp>
      <p:sp>
        <p:nvSpPr>
          <p:cNvPr id="9" name="Rectangle 31">
            <a:extLst>
              <a:ext uri="{FF2B5EF4-FFF2-40B4-BE49-F238E27FC236}">
                <a16:creationId xmlns:a16="http://schemas.microsoft.com/office/drawing/2014/main" xmlns="" id="{F21E8D61-0E0F-7AEA-1CA9-29F9167ED24E}"/>
              </a:ext>
            </a:extLst>
          </p:cNvPr>
          <p:cNvSpPr/>
          <p:nvPr/>
        </p:nvSpPr>
        <p:spPr>
          <a:xfrm>
            <a:off x="2136079" y="2300605"/>
            <a:ext cx="966882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Gián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tiếp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lên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án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tố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cáo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phê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phán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xã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hội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Pháp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nói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chung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ở Paris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nghèo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khổ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nói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riêng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vào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nửa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đầu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thế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kỷ</a:t>
            </a:r>
            <a:r>
              <a:rPr lang="en-US" sz="2800" i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XIX</a:t>
            </a:r>
            <a:r>
              <a:rPr lang="en-US" sz="280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33">
            <a:extLst>
              <a:ext uri="{FF2B5EF4-FFF2-40B4-BE49-F238E27FC236}">
                <a16:creationId xmlns:a16="http://schemas.microsoft.com/office/drawing/2014/main" xmlns="" id="{2E55F6D6-134E-EAD0-8244-5A7213BA8960}"/>
              </a:ext>
            </a:extLst>
          </p:cNvPr>
          <p:cNvSpPr/>
          <p:nvPr/>
        </p:nvSpPr>
        <p:spPr>
          <a:xfrm>
            <a:off x="2467696" y="3109058"/>
            <a:ext cx="922547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 cấp tư sản.</a:t>
            </a:r>
            <a:endParaRPr lang="en-US" sz="28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629866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5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778E-1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9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25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5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1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250"/>
                            </p:stCondLst>
                            <p:childTnLst>
                              <p:par>
                                <p:cTn id="9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778E-17 -4.81481E-6 L 0.54805 0.30024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250"/>
                            </p:stCondLst>
                            <p:childTnLst>
                              <p:par>
                                <p:cTn id="1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500"/>
                            </p:stCondLst>
                            <p:childTnLst>
                              <p:par>
                                <p:cTn id="10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500"/>
                            </p:stCondLst>
                            <p:childTnLst>
                              <p:par>
                                <p:cTn id="1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250"/>
                            </p:stCondLst>
                            <p:childTnLst>
                              <p:par>
                                <p:cTn id="15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778E-17 -4.81481E-6 L 0.3332 0.30024 " pathEditMode="relative" rAng="0" ptsTypes="AA">
                                      <p:cBhvr>
                                        <p:cTn id="15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54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3250"/>
                            </p:stCondLst>
                            <p:childTnLst>
                              <p:par>
                                <p:cTn id="1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3500"/>
                            </p:stCondLst>
                            <p:childTnLst>
                              <p:par>
                                <p:cTn id="16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5500"/>
                            </p:stCondLst>
                            <p:childTnLst>
                              <p:par>
                                <p:cTn id="1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000"/>
                            </p:stCondLst>
                            <p:childTnLst>
                              <p:par>
                                <p:cTn id="1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250"/>
                            </p:stCondLst>
                            <p:childTnLst>
                              <p:par>
                                <p:cTn id="20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45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325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3500"/>
                            </p:stCondLst>
                            <p:childTnLst>
                              <p:par>
                                <p:cTn id="2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xmlns="" id="{67D26F64-92B5-45EB-8894-4A786AE2BB21}"/>
              </a:ext>
            </a:extLst>
          </p:cNvPr>
          <p:cNvSpPr/>
          <p:nvPr/>
        </p:nvSpPr>
        <p:spPr>
          <a:xfrm>
            <a:off x="839956" y="1028700"/>
            <a:ext cx="10119855" cy="5005459"/>
          </a:xfrm>
          <a:prstGeom prst="rect">
            <a:avLst/>
          </a:prstGeom>
          <a:noFill/>
          <a:ln w="38100">
            <a:solidFill>
              <a:srgbClr val="3751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8" name="Text Box 5">
            <a:extLst>
              <a:ext uri="{FF2B5EF4-FFF2-40B4-BE49-F238E27FC236}">
                <a16:creationId xmlns:a16="http://schemas.microsoft.com/office/drawing/2014/main" xmlns="" id="{127412F3-6BEC-430B-A82A-D90AD49DBB71}"/>
              </a:ext>
            </a:extLst>
          </p:cNvPr>
          <p:cNvSpPr txBox="1"/>
          <p:nvPr/>
        </p:nvSpPr>
        <p:spPr>
          <a:xfrm>
            <a:off x="859972" y="1338943"/>
            <a:ext cx="6868885" cy="63094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zh-CN" alt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5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TRÒ CHƠI “HIỂU </a:t>
            </a:r>
            <a:r>
              <a:rPr lang="en-US" altLang="zh-CN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Ý </a:t>
            </a:r>
            <a:r>
              <a:rPr lang="en-US" altLang="zh-CN" sz="3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ĐỒNG </a:t>
            </a:r>
            <a:r>
              <a:rPr lang="en-US" altLang="zh-CN" sz="35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ĐỘI”</a:t>
            </a:r>
            <a:endParaRPr lang="zh-CN" altLang="en-US" sz="3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9" name="Text Box 3">
            <a:extLst>
              <a:ext uri="{FF2B5EF4-FFF2-40B4-BE49-F238E27FC236}">
                <a16:creationId xmlns:a16="http://schemas.microsoft.com/office/drawing/2014/main" xmlns="" id="{FE7A9E50-06A9-4D95-B320-C4663A282513}"/>
              </a:ext>
            </a:extLst>
          </p:cNvPr>
          <p:cNvSpPr txBox="1"/>
          <p:nvPr/>
        </p:nvSpPr>
        <p:spPr>
          <a:xfrm>
            <a:off x="1091102" y="2176834"/>
            <a:ext cx="6749090" cy="35394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Wingdings" panose="05000000000000000000" pitchFamily="2" charset="2"/>
              <a:buChar char="q"/>
              <a:defRPr/>
            </a:pPr>
            <a:r>
              <a:rPr lang="en-US" sz="2800" dirty="0" err="1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b="1" dirty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1" dirty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2800" b="1" dirty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01 </a:t>
            </a:r>
            <a:r>
              <a:rPr lang="en-US" sz="2800" b="1" dirty="0" err="1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 typeface="Wingdings" panose="05000000000000000000" pitchFamily="2" charset="2"/>
              <a:buChar char="v"/>
              <a:defRPr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01 HS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 typeface="Wingdings" panose="05000000000000000000" pitchFamily="2" charset="2"/>
              <a:buChar char="v"/>
              <a:defRPr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 typeface="Wingdings" panose="05000000000000000000" pitchFamily="2" charset="2"/>
              <a:buChar char="v"/>
              <a:defRPr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02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04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ý: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GV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B27F9082-97F1-4F67-8A8E-487C69E66731}"/>
              </a:ext>
            </a:extLst>
          </p:cNvPr>
          <p:cNvSpPr/>
          <p:nvPr/>
        </p:nvSpPr>
        <p:spPr>
          <a:xfrm>
            <a:off x="7807322" y="2938072"/>
            <a:ext cx="3429000" cy="31960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Hình ảnh 15">
            <a:extLst>
              <a:ext uri="{FF2B5EF4-FFF2-40B4-BE49-F238E27FC236}">
                <a16:creationId xmlns:a16="http://schemas.microsoft.com/office/drawing/2014/main" xmlns="" id="{261205CA-DE0E-24AD-7540-31B7A1A819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14806" y="3612630"/>
            <a:ext cx="3429001" cy="2515733"/>
          </a:xfrm>
          <a:prstGeom prst="rect">
            <a:avLst/>
          </a:prstGeom>
        </p:spPr>
      </p:pic>
      <p:pic>
        <p:nvPicPr>
          <p:cNvPr id="3" name="Hình ảnh 17">
            <a:extLst>
              <a:ext uri="{FF2B5EF4-FFF2-40B4-BE49-F238E27FC236}">
                <a16:creationId xmlns:a16="http://schemas.microsoft.com/office/drawing/2014/main" xmlns="" id="{5F151EC2-7784-7C06-5B20-D507DC9FDA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99837" y="723900"/>
            <a:ext cx="3751294" cy="3598628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xmlns="" id="{F72DEBD0-7AEE-7E45-623F-EBD0E51DB379}"/>
              </a:ext>
            </a:extLst>
          </p:cNvPr>
          <p:cNvGrpSpPr/>
          <p:nvPr/>
        </p:nvGrpSpPr>
        <p:grpSpPr>
          <a:xfrm>
            <a:off x="8142035" y="2064208"/>
            <a:ext cx="2956032" cy="805415"/>
            <a:chOff x="7959888" y="1629862"/>
            <a:chExt cx="3766050" cy="805415"/>
          </a:xfrm>
        </p:grpSpPr>
        <p:sp>
          <p:nvSpPr>
            <p:cNvPr id="11" name="矩形 4">
              <a:extLst>
                <a:ext uri="{FF2B5EF4-FFF2-40B4-BE49-F238E27FC236}">
                  <a16:creationId xmlns:a16="http://schemas.microsoft.com/office/drawing/2014/main" xmlns="" id="{95F4A945-F669-D44D-5CA4-2BFA6883ECAF}"/>
                </a:ext>
              </a:extLst>
            </p:cNvPr>
            <p:cNvSpPr/>
            <p:nvPr/>
          </p:nvSpPr>
          <p:spPr>
            <a:xfrm>
              <a:off x="7959888" y="1629862"/>
              <a:ext cx="3766050" cy="805415"/>
            </a:xfrm>
            <a:prstGeom prst="rect">
              <a:avLst/>
            </a:prstGeom>
            <a:noFill/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12" name="矩形 5">
              <a:extLst>
                <a:ext uri="{FF2B5EF4-FFF2-40B4-BE49-F238E27FC236}">
                  <a16:creationId xmlns:a16="http://schemas.microsoft.com/office/drawing/2014/main" xmlns="" id="{79CDC744-2BE4-DFFE-79DE-99298748B7CD}"/>
                </a:ext>
              </a:extLst>
            </p:cNvPr>
            <p:cNvSpPr/>
            <p:nvPr/>
          </p:nvSpPr>
          <p:spPr>
            <a:xfrm>
              <a:off x="8139647" y="1721303"/>
              <a:ext cx="3342574" cy="646331"/>
            </a:xfrm>
            <a:prstGeom prst="rect">
              <a:avLst/>
            </a:prstGeom>
            <a:solidFill>
              <a:srgbClr val="375179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txBody>
            <a:bodyPr vert="horz" wrap="square">
              <a:spAutoFit/>
            </a:bodyPr>
            <a:lstStyle/>
            <a:p>
              <a:pPr algn="ctr"/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TRÒ CHƠI</a:t>
              </a:r>
              <a:endParaRPr lang="zh-CN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3593598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组合 30"/>
          <p:cNvGrpSpPr/>
          <p:nvPr/>
        </p:nvGrpSpPr>
        <p:grpSpPr>
          <a:xfrm>
            <a:off x="1328069" y="839919"/>
            <a:ext cx="9797447" cy="4289261"/>
            <a:chOff x="1377054" y="1201524"/>
            <a:chExt cx="9797447" cy="4289261"/>
          </a:xfrm>
        </p:grpSpPr>
        <p:sp>
          <p:nvSpPr>
            <p:cNvPr id="32" name="PA-îŝ1îḍê"/>
            <p:cNvSpPr/>
            <p:nvPr>
              <p:custDataLst>
                <p:tags r:id="rId1"/>
              </p:custDataLst>
            </p:nvPr>
          </p:nvSpPr>
          <p:spPr>
            <a:xfrm>
              <a:off x="10158753" y="1201524"/>
              <a:ext cx="1015748" cy="1015741"/>
            </a:xfrm>
            <a:prstGeom prst="ellipse">
              <a:avLst/>
            </a:prstGeom>
            <a:solidFill>
              <a:schemeClr val="accent1"/>
            </a:solidFill>
            <a:ln w="152400" cap="rnd">
              <a:noFill/>
              <a:prstDash val="solid"/>
              <a:round/>
            </a:ln>
            <a:effectLst>
              <a:outerShdw blurRad="254000" dist="127000" algn="ctr" rotWithShape="0">
                <a:schemeClr val="accent1">
                  <a:alpha val="32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algn="ctr" defTabSz="914400"/>
              <a:endParaRPr lang="zh-CN" altLang="en-US" sz="2000" b="1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33" name="PA-ïṩlídê"/>
            <p:cNvSpPr/>
            <p:nvPr>
              <p:custDataLst>
                <p:tags r:id="rId2"/>
              </p:custDataLst>
            </p:nvPr>
          </p:nvSpPr>
          <p:spPr>
            <a:xfrm>
              <a:off x="1377054" y="1528721"/>
              <a:ext cx="9437893" cy="3962064"/>
            </a:xfrm>
            <a:prstGeom prst="roundRect">
              <a:avLst>
                <a:gd name="adj" fmla="val 6000"/>
              </a:avLst>
            </a:prstGeom>
            <a:solidFill>
              <a:schemeClr val="bg1"/>
            </a:solidFill>
            <a:ln w="19050" cap="rnd">
              <a:noFill/>
              <a:prstDash val="solid"/>
              <a:round/>
            </a:ln>
            <a:effectLst>
              <a:outerShdw blurRad="254000" dist="152400" dir="3900000" algn="ctr" rotWithShape="0">
                <a:schemeClr val="bg1">
                  <a:lumMod val="75000"/>
                  <a:alpha val="2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rmAutofit/>
            </a:bodyPr>
            <a:lstStyle/>
            <a:p>
              <a:pPr algn="ctr" defTabSz="914400"/>
              <a:r>
                <a:rPr lang="en-US" altLang="zh-CN" sz="2000" b="1">
                  <a:solidFill>
                    <a:schemeClr val="bg1"/>
                  </a:solidFill>
                  <a:cs typeface="+mn-ea"/>
                  <a:sym typeface="+mn-lt"/>
                </a:rPr>
                <a:t> </a:t>
              </a:r>
              <a:endParaRPr lang="zh-CN" altLang="en-US" sz="2000" b="1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pic>
        <p:nvPicPr>
          <p:cNvPr id="4" name="图片 3" descr="徽标, 图标&#10;&#10;描述已自动生成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176423" y="3728999"/>
            <a:ext cx="8015577" cy="2328479"/>
          </a:xfrm>
          <a:prstGeom prst="rect">
            <a:avLst/>
          </a:prstGeom>
        </p:spPr>
      </p:pic>
      <p:pic>
        <p:nvPicPr>
          <p:cNvPr id="10" name="图片 9" descr="卡通人物&#10;&#10;描述已自动生成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292037" y="3396342"/>
            <a:ext cx="3614167" cy="3614167"/>
          </a:xfrm>
          <a:prstGeom prst="rect">
            <a:avLst/>
          </a:prstGeom>
        </p:spPr>
      </p:pic>
      <p:pic>
        <p:nvPicPr>
          <p:cNvPr id="11" name="图片 10" descr="卡通人物&#10;&#10;低可信度描述已自动生成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496157"/>
            <a:ext cx="2737275" cy="877271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3680921" y="2594630"/>
            <a:ext cx="483016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8000" b="1" spc="-1000" dirty="0">
                <a:solidFill>
                  <a:schemeClr val="tx1">
                    <a:lumMod val="95000"/>
                    <a:lumOff val="5000"/>
                  </a:schemeClr>
                </a:solidFill>
                <a:latin typeface="汉呈王天喜榜书" panose="02010601030101010101" pitchFamily="2" charset="-122"/>
                <a:ea typeface="汉呈王天喜榜书" panose="02010601030101010101" pitchFamily="2" charset="-122"/>
              </a:rPr>
              <a:t>VẬN DỤNG</a:t>
            </a:r>
            <a:endParaRPr lang="zh-CN" altLang="en-US" sz="8000" b="1" spc="-1000" dirty="0">
              <a:solidFill>
                <a:schemeClr val="tx1">
                  <a:lumMod val="95000"/>
                  <a:lumOff val="5000"/>
                </a:schemeClr>
              </a:solidFill>
              <a:latin typeface="汉呈王天喜榜书" panose="02010601030101010101" pitchFamily="2" charset="-122"/>
              <a:ea typeface="汉呈王天喜榜书" panose="02010601030101010101" pitchFamily="2" charset="-122"/>
            </a:endParaRPr>
          </a:p>
        </p:txBody>
      </p:sp>
      <p:pic>
        <p:nvPicPr>
          <p:cNvPr id="16" name="图片 15" descr="小鸟&#10;&#10;描述已自动生成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103068" y="5182183"/>
            <a:ext cx="3005079" cy="1115476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5095783" y="328474"/>
            <a:ext cx="14914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" dirty="0">
                <a:solidFill>
                  <a:srgbClr val="FFF1F2"/>
                </a:solidFill>
              </a:rPr>
              <a:t>https://www.ypppt.com/</a:t>
            </a:r>
            <a:endParaRPr lang="zh-CN" altLang="en-US" sz="600" dirty="0">
              <a:solidFill>
                <a:srgbClr val="FFF1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817631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6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形状, 矩形&#10;&#10;中度可信度描述已自动生成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766457" y="1784900"/>
            <a:ext cx="7409889" cy="4194724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4060371" y="2171700"/>
            <a:ext cx="692331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Hãy viết 1 đoạn văn ngắn s</a:t>
            </a:r>
            <a:r>
              <a:rPr lang="vi-VN" sz="2800" smtClean="0"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sánh nhân vật Chí Phèo (trong </a:t>
            </a:r>
            <a:r>
              <a:rPr lang="vi-VN" sz="2800" i="1" dirty="0">
                <a:latin typeface="Arial" panose="020B0604020202020204" pitchFamily="34" charset="0"/>
                <a:cs typeface="Arial" panose="020B0604020202020204" pitchFamily="34" charset="0"/>
              </a:rPr>
              <a:t>Chí Phèo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) của Nam Cao và nhân vật Phăng-tin (trong </a:t>
            </a:r>
            <a:r>
              <a:rPr lang="vi-VN" sz="2800" i="1" dirty="0">
                <a:latin typeface="Arial" panose="020B0604020202020204" pitchFamily="34" charset="0"/>
                <a:cs typeface="Arial" panose="020B0604020202020204" pitchFamily="34" charset="0"/>
              </a:rPr>
              <a:t>Những người khốn khổ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) của Huy-gô để thấy sự giống nhau và khác nhau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图片 12" descr="卡通人物&#10;&#10;中度可信度描述已自动生成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01646" y="856417"/>
            <a:ext cx="530308" cy="518117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1404255" y="889075"/>
            <a:ext cx="17604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</a:rPr>
              <a:t>NHIỆM VỤ</a:t>
            </a:r>
            <a:endParaRPr lang="zh-CN" altLang="en-US" sz="2800" b="1" dirty="0">
              <a:solidFill>
                <a:schemeClr val="tx1">
                  <a:lumMod val="95000"/>
                  <a:lumOff val="5000"/>
                </a:schemeClr>
              </a:solidFill>
              <a:latin typeface="+mj-ea"/>
              <a:ea typeface="+mj-ea"/>
            </a:endParaRPr>
          </a:p>
        </p:txBody>
      </p:sp>
      <p:pic>
        <p:nvPicPr>
          <p:cNvPr id="3" name="图片 3">
            <a:extLst>
              <a:ext uri="{FF2B5EF4-FFF2-40B4-BE49-F238E27FC236}">
                <a16:creationId xmlns:a16="http://schemas.microsoft.com/office/drawing/2014/main" xmlns="" id="{CFC519F5-127F-295A-1959-8923E359CFB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04801" y="1972115"/>
            <a:ext cx="3646713" cy="37764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Tìm hiểu chi tiết văn bản: Chí Phèo - Nam Cao | Ngữ văn 12">
            <a:extLst>
              <a:ext uri="{FF2B5EF4-FFF2-40B4-BE49-F238E27FC236}">
                <a16:creationId xmlns:a16="http://schemas.microsoft.com/office/drawing/2014/main" xmlns="" id="{FD716047-C985-00A5-9DFC-32EB7AA943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1" y="499871"/>
            <a:ext cx="3711642" cy="2414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EC271B66-31F6-B8DD-62AF-782A4F05E3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7982" y="3236976"/>
            <a:ext cx="3203448" cy="3203448"/>
          </a:xfrm>
          <a:prstGeom prst="rect">
            <a:avLst/>
          </a:prstGeom>
        </p:spPr>
      </p:pic>
      <p:pic>
        <p:nvPicPr>
          <p:cNvPr id="3" name="图片 3" descr="形状, 矩形&#10;&#10;中度可信度描述已自动生成">
            <a:extLst>
              <a:ext uri="{FF2B5EF4-FFF2-40B4-BE49-F238E27FC236}">
                <a16:creationId xmlns:a16="http://schemas.microsoft.com/office/drawing/2014/main" xmlns="" id="{34650AC3-AEEA-3089-A343-165B8818E68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114800" y="1419223"/>
            <a:ext cx="7549673" cy="4956812"/>
          </a:xfrm>
          <a:prstGeom prst="rect">
            <a:avLst/>
          </a:prstGeom>
        </p:spPr>
      </p:pic>
      <p:sp>
        <p:nvSpPr>
          <p:cNvPr id="4" name="矩形: 圆角 10">
            <a:extLst>
              <a:ext uri="{FF2B5EF4-FFF2-40B4-BE49-F238E27FC236}">
                <a16:creationId xmlns:a16="http://schemas.microsoft.com/office/drawing/2014/main" xmlns="" id="{21EEE4F6-19C2-007E-8D7D-B816FA909250}"/>
              </a:ext>
            </a:extLst>
          </p:cNvPr>
          <p:cNvSpPr/>
          <p:nvPr/>
        </p:nvSpPr>
        <p:spPr>
          <a:xfrm>
            <a:off x="4459954" y="499870"/>
            <a:ext cx="3050318" cy="621793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C1111B">
                  <a:lumMod val="60000"/>
                  <a:lumOff val="40000"/>
                </a:srgbClr>
              </a:gs>
              <a:gs pos="64000">
                <a:srgbClr val="C1111B"/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>
            <a:outerShdw blurRad="254000" dist="101600" dir="5400000" algn="ctr" rotWithShape="0">
              <a:srgbClr val="C00000">
                <a:alpha val="23000"/>
              </a:srgbClr>
            </a:outerShdw>
          </a:effectLst>
        </p:spPr>
        <p:txBody>
          <a:bodyPr lIns="0" tIns="0" rIns="0" bIns="0" rtlCol="0" anchor="ctr"/>
          <a:lstStyle/>
          <a:p>
            <a:pPr algn="ctr" defTabSz="914400"/>
            <a:r>
              <a:rPr lang="en-US" altLang="zh-CN" sz="4000" b="1" kern="0" dirty="0" err="1">
                <a:solidFill>
                  <a:srgbClr val="FFFFFF"/>
                </a:solidFill>
                <a:latin typeface="思源黑体 CN Bold"/>
                <a:ea typeface="思源黑体 CN Bold"/>
              </a:rPr>
              <a:t>Giống</a:t>
            </a:r>
            <a:r>
              <a:rPr lang="en-US" altLang="zh-CN" sz="4000" b="1" kern="0" dirty="0">
                <a:solidFill>
                  <a:srgbClr val="FFFFFF"/>
                </a:solidFill>
                <a:latin typeface="思源黑体 CN Bold"/>
                <a:ea typeface="思源黑体 CN Bold"/>
              </a:rPr>
              <a:t> </a:t>
            </a:r>
            <a:r>
              <a:rPr lang="en-US" altLang="zh-CN" sz="4000" b="1" kern="0" dirty="0" err="1">
                <a:solidFill>
                  <a:srgbClr val="FFFFFF"/>
                </a:solidFill>
                <a:latin typeface="思源黑体 CN Bold"/>
                <a:ea typeface="思源黑体 CN Bold"/>
              </a:rPr>
              <a:t>nhau</a:t>
            </a:r>
            <a:endParaRPr lang="zh-CN" altLang="en-US" sz="4000" b="1" kern="0" dirty="0">
              <a:solidFill>
                <a:srgbClr val="FFFFFF"/>
              </a:solidFill>
              <a:latin typeface="思源黑体 CN Bold"/>
              <a:ea typeface="思源黑体 CN Bold"/>
            </a:endParaRPr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xmlns="" id="{D460C1B6-7366-E16F-8362-E686CA5CCF5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48937" y="1953006"/>
            <a:ext cx="643890" cy="643890"/>
          </a:xfrm>
          <a:prstGeom prst="rect">
            <a:avLst/>
          </a:prstGeom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xmlns="" id="{40D11A65-0DF1-14CC-7BC1-6948B6DC4594}"/>
              </a:ext>
            </a:extLst>
          </p:cNvPr>
          <p:cNvSpPr txBox="1"/>
          <p:nvPr/>
        </p:nvSpPr>
        <p:spPr>
          <a:xfrm>
            <a:off x="5145847" y="1953006"/>
            <a:ext cx="619963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Chung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thân</a:t>
            </a:r>
            <a:r>
              <a:rPr lang="en-US" sz="2800" b="1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phận</a:t>
            </a:r>
            <a:r>
              <a:rPr lang="en-US" sz="2800" b="1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solidFill>
                  <a:srgbClr val="0D0D0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Họ</a:t>
            </a:r>
            <a:r>
              <a:rPr lang="en-US" sz="2800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đều</a:t>
            </a:r>
            <a:r>
              <a:rPr lang="en-US" sz="2800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xuất</a:t>
            </a:r>
            <a:r>
              <a:rPr lang="en-US" sz="2800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thân</a:t>
            </a:r>
            <a:r>
              <a:rPr lang="en-US" sz="2800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vốn</a:t>
            </a:r>
            <a:r>
              <a:rPr lang="en-US" sz="2800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2800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những</a:t>
            </a:r>
            <a:r>
              <a:rPr lang="en-US" sz="2800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người</a:t>
            </a:r>
            <a:r>
              <a:rPr lang="en-US" sz="2800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dân</a:t>
            </a:r>
            <a:r>
              <a:rPr lang="en-US" sz="2800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lao</a:t>
            </a:r>
            <a:r>
              <a:rPr lang="en-US" sz="2800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động</a:t>
            </a:r>
            <a:r>
              <a:rPr lang="en-US" sz="2800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nghèo</a:t>
            </a:r>
            <a:r>
              <a:rPr lang="en-US" sz="2800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D0D0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hiền</a:t>
            </a:r>
            <a:r>
              <a:rPr lang="en-US" sz="2800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lành</a:t>
            </a:r>
            <a:r>
              <a:rPr lang="en-US" sz="2800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2" name="Hình ảnh 11">
            <a:extLst>
              <a:ext uri="{FF2B5EF4-FFF2-40B4-BE49-F238E27FC236}">
                <a16:creationId xmlns:a16="http://schemas.microsoft.com/office/drawing/2014/main" xmlns="" id="{A50180C4-D275-E1EE-8150-F73B3E209F1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48937" y="3472022"/>
            <a:ext cx="643890" cy="643890"/>
          </a:xfrm>
          <a:prstGeom prst="rect">
            <a:avLst/>
          </a:prstGeom>
        </p:spPr>
      </p:pic>
      <p:sp>
        <p:nvSpPr>
          <p:cNvPr id="13" name="Hộp Văn bản 12">
            <a:extLst>
              <a:ext uri="{FF2B5EF4-FFF2-40B4-BE49-F238E27FC236}">
                <a16:creationId xmlns:a16="http://schemas.microsoft.com/office/drawing/2014/main" xmlns="" id="{9274921A-78D3-849A-3E28-9E001C634168}"/>
              </a:ext>
            </a:extLst>
          </p:cNvPr>
          <p:cNvSpPr txBox="1"/>
          <p:nvPr/>
        </p:nvSpPr>
        <p:spPr>
          <a:xfrm>
            <a:off x="5191184" y="3620671"/>
            <a:ext cx="619963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Chung </a:t>
            </a:r>
            <a:r>
              <a:rPr lang="en-US" sz="2800" b="1" dirty="0" err="1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phận</a:t>
            </a:r>
            <a:r>
              <a:rPr lang="en-US" sz="2800" b="1" dirty="0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bất</a:t>
            </a:r>
            <a:r>
              <a:rPr lang="en-US" sz="2800" b="1" dirty="0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hạnh</a:t>
            </a:r>
            <a:r>
              <a:rPr lang="en-US" sz="2800" b="1" dirty="0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bị</a:t>
            </a:r>
            <a:r>
              <a:rPr lang="en-US" sz="2800" dirty="0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xã</a:t>
            </a:r>
            <a:r>
              <a:rPr lang="en-US" sz="2800" dirty="0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hội</a:t>
            </a:r>
            <a:r>
              <a:rPr lang="en-US" sz="2800" dirty="0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đương</a:t>
            </a:r>
            <a:r>
              <a:rPr lang="en-US" sz="2800" dirty="0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thời</a:t>
            </a:r>
            <a:r>
              <a:rPr lang="en-US" sz="2800" dirty="0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đẩy</a:t>
            </a:r>
            <a:r>
              <a:rPr lang="en-US" sz="2800" dirty="0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vào</a:t>
            </a:r>
            <a:r>
              <a:rPr lang="en-US" sz="2800" dirty="0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đường</a:t>
            </a:r>
            <a:r>
              <a:rPr lang="en-US" sz="2800" dirty="0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cùng</a:t>
            </a:r>
            <a:r>
              <a:rPr lang="en-US" sz="2800" dirty="0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24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4" name="Hình ảnh 13">
            <a:extLst>
              <a:ext uri="{FF2B5EF4-FFF2-40B4-BE49-F238E27FC236}">
                <a16:creationId xmlns:a16="http://schemas.microsoft.com/office/drawing/2014/main" xmlns="" id="{DA21A25D-2D16-F333-207A-EC1FCCF68B3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03600" y="4651094"/>
            <a:ext cx="643890" cy="643890"/>
          </a:xfrm>
          <a:prstGeom prst="rect">
            <a:avLst/>
          </a:prstGeom>
        </p:spPr>
      </p:pic>
      <p:sp>
        <p:nvSpPr>
          <p:cNvPr id="15" name="Hộp Văn bản 14">
            <a:extLst>
              <a:ext uri="{FF2B5EF4-FFF2-40B4-BE49-F238E27FC236}">
                <a16:creationId xmlns:a16="http://schemas.microsoft.com/office/drawing/2014/main" xmlns="" id="{4633BF01-2253-9787-699A-87FC620DA183}"/>
              </a:ext>
            </a:extLst>
          </p:cNvPr>
          <p:cNvSpPr txBox="1"/>
          <p:nvPr/>
        </p:nvSpPr>
        <p:spPr>
          <a:xfrm>
            <a:off x="5145847" y="4799743"/>
            <a:ext cx="619963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en-US" sz="2800" dirty="0" err="1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Cả</a:t>
            </a:r>
            <a:r>
              <a:rPr lang="en-US" sz="2800" dirty="0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hai</a:t>
            </a:r>
            <a:r>
              <a:rPr lang="en-US" sz="2800" dirty="0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đều</a:t>
            </a:r>
            <a:r>
              <a:rPr lang="en-US" sz="2800" dirty="0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những</a:t>
            </a:r>
            <a:r>
              <a:rPr lang="en-US" sz="2800" dirty="0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phẩm</a:t>
            </a:r>
            <a:r>
              <a:rPr lang="en-US" sz="2800" b="1" dirty="0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chất</a:t>
            </a:r>
            <a:r>
              <a:rPr lang="en-US" sz="2800" b="1" dirty="0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tốt</a:t>
            </a:r>
            <a:r>
              <a:rPr lang="en-US" sz="2800" b="1" dirty="0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đẹp</a:t>
            </a:r>
            <a:r>
              <a:rPr lang="en-US" sz="2800" dirty="0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tâm</a:t>
            </a:r>
            <a:r>
              <a:rPr lang="en-US" sz="2800" dirty="0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hồn</a:t>
            </a:r>
            <a:r>
              <a:rPr lang="en-US" sz="2800" dirty="0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24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426124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/>
      <p:bldP spid="13" grpId="0"/>
      <p:bldP spid="1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Tìm hiểu chi tiết văn bản: Chí Phèo - Nam Cao | Ngữ văn 12">
            <a:extLst>
              <a:ext uri="{FF2B5EF4-FFF2-40B4-BE49-F238E27FC236}">
                <a16:creationId xmlns:a16="http://schemas.microsoft.com/office/drawing/2014/main" xmlns="" id="{FD716047-C985-00A5-9DFC-32EB7AA943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3569" y="1609343"/>
            <a:ext cx="3669791" cy="3279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" descr="形状, 矩形&#10;&#10;中度可信度描述已自动生成">
            <a:extLst>
              <a:ext uri="{FF2B5EF4-FFF2-40B4-BE49-F238E27FC236}">
                <a16:creationId xmlns:a16="http://schemas.microsoft.com/office/drawing/2014/main" xmlns="" id="{34650AC3-AEEA-3089-A343-165B8818E68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114800" y="1419223"/>
            <a:ext cx="7549673" cy="4956812"/>
          </a:xfrm>
          <a:prstGeom prst="rect">
            <a:avLst/>
          </a:prstGeom>
        </p:spPr>
      </p:pic>
      <p:sp>
        <p:nvSpPr>
          <p:cNvPr id="4" name="矩形: 圆角 10">
            <a:extLst>
              <a:ext uri="{FF2B5EF4-FFF2-40B4-BE49-F238E27FC236}">
                <a16:creationId xmlns:a16="http://schemas.microsoft.com/office/drawing/2014/main" xmlns="" id="{21EEE4F6-19C2-007E-8D7D-B816FA909250}"/>
              </a:ext>
            </a:extLst>
          </p:cNvPr>
          <p:cNvSpPr/>
          <p:nvPr/>
        </p:nvSpPr>
        <p:spPr>
          <a:xfrm>
            <a:off x="4459954" y="499870"/>
            <a:ext cx="3050318" cy="621793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C1111B">
                  <a:lumMod val="60000"/>
                  <a:lumOff val="40000"/>
                </a:srgbClr>
              </a:gs>
              <a:gs pos="64000">
                <a:srgbClr val="C1111B"/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>
            <a:outerShdw blurRad="254000" dist="101600" dir="5400000" algn="ctr" rotWithShape="0">
              <a:srgbClr val="C00000">
                <a:alpha val="23000"/>
              </a:srgbClr>
            </a:outerShdw>
          </a:effectLst>
        </p:spPr>
        <p:txBody>
          <a:bodyPr lIns="0" tIns="0" rIns="0" bIns="0" rtlCol="0" anchor="ctr"/>
          <a:lstStyle/>
          <a:p>
            <a:pPr algn="ctr" defTabSz="914400"/>
            <a:r>
              <a:rPr lang="en-US" altLang="zh-CN" sz="4000" b="1" kern="0" dirty="0" err="1">
                <a:solidFill>
                  <a:srgbClr val="FFFFFF"/>
                </a:solidFill>
                <a:latin typeface="思源黑体 CN Bold"/>
                <a:ea typeface="思源黑体 CN Bold"/>
              </a:rPr>
              <a:t>Khác</a:t>
            </a:r>
            <a:r>
              <a:rPr lang="en-US" altLang="zh-CN" sz="4000" b="1" kern="0" dirty="0">
                <a:solidFill>
                  <a:srgbClr val="FFFFFF"/>
                </a:solidFill>
                <a:latin typeface="思源黑体 CN Bold"/>
                <a:ea typeface="思源黑体 CN Bold"/>
              </a:rPr>
              <a:t> </a:t>
            </a:r>
            <a:r>
              <a:rPr lang="en-US" altLang="zh-CN" sz="4000" b="1" kern="0" dirty="0" err="1">
                <a:solidFill>
                  <a:srgbClr val="FFFFFF"/>
                </a:solidFill>
                <a:latin typeface="思源黑体 CN Bold"/>
                <a:ea typeface="思源黑体 CN Bold"/>
              </a:rPr>
              <a:t>nhau</a:t>
            </a:r>
            <a:endParaRPr lang="zh-CN" altLang="en-US" sz="4000" b="1" kern="0" dirty="0">
              <a:solidFill>
                <a:srgbClr val="FFFFFF"/>
              </a:solidFill>
              <a:latin typeface="思源黑体 CN Bold"/>
              <a:ea typeface="思源黑体 CN Bold"/>
            </a:endParaRPr>
          </a:p>
        </p:txBody>
      </p:sp>
      <p:pic>
        <p:nvPicPr>
          <p:cNvPr id="14" name="Hình ảnh 13">
            <a:extLst>
              <a:ext uri="{FF2B5EF4-FFF2-40B4-BE49-F238E27FC236}">
                <a16:creationId xmlns:a16="http://schemas.microsoft.com/office/drawing/2014/main" xmlns="" id="{DA21A25D-2D16-F333-207A-EC1FCCF68B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67876" y="1849755"/>
            <a:ext cx="643890" cy="643890"/>
          </a:xfrm>
          <a:prstGeom prst="rect">
            <a:avLst/>
          </a:prstGeom>
        </p:spPr>
      </p:pic>
      <p:sp>
        <p:nvSpPr>
          <p:cNvPr id="15" name="Hộp Văn bản 14">
            <a:extLst>
              <a:ext uri="{FF2B5EF4-FFF2-40B4-BE49-F238E27FC236}">
                <a16:creationId xmlns:a16="http://schemas.microsoft.com/office/drawing/2014/main" xmlns="" id="{4633BF01-2253-9787-699A-87FC620DA183}"/>
              </a:ext>
            </a:extLst>
          </p:cNvPr>
          <p:cNvSpPr txBox="1"/>
          <p:nvPr/>
        </p:nvSpPr>
        <p:spPr>
          <a:xfrm>
            <a:off x="4989846" y="1912470"/>
            <a:ext cx="6199632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- Chí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Phèo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chấp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linh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hồn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quỷ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dữ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mấy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uống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rượu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đánh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mất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đánh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mất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hồn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”. Chí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hoá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xã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nửa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phong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tàn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bạo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Chí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Phèo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mục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đích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triền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miên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cơn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say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trở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kẻ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thù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Vũ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440225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EC271B66-31F6-B8DD-62AF-782A4F05E3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1148" y="1953006"/>
            <a:ext cx="3320189" cy="3320189"/>
          </a:xfrm>
          <a:prstGeom prst="rect">
            <a:avLst/>
          </a:prstGeom>
        </p:spPr>
      </p:pic>
      <p:pic>
        <p:nvPicPr>
          <p:cNvPr id="3" name="图片 3" descr="形状, 矩形&#10;&#10;中度可信度描述已自动生成">
            <a:extLst>
              <a:ext uri="{FF2B5EF4-FFF2-40B4-BE49-F238E27FC236}">
                <a16:creationId xmlns:a16="http://schemas.microsoft.com/office/drawing/2014/main" xmlns="" id="{34650AC3-AEEA-3089-A343-165B8818E68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114800" y="1419223"/>
            <a:ext cx="7549673" cy="4956812"/>
          </a:xfrm>
          <a:prstGeom prst="rect">
            <a:avLst/>
          </a:prstGeom>
        </p:spPr>
      </p:pic>
      <p:sp>
        <p:nvSpPr>
          <p:cNvPr id="4" name="矩形: 圆角 10">
            <a:extLst>
              <a:ext uri="{FF2B5EF4-FFF2-40B4-BE49-F238E27FC236}">
                <a16:creationId xmlns:a16="http://schemas.microsoft.com/office/drawing/2014/main" xmlns="" id="{21EEE4F6-19C2-007E-8D7D-B816FA909250}"/>
              </a:ext>
            </a:extLst>
          </p:cNvPr>
          <p:cNvSpPr/>
          <p:nvPr/>
        </p:nvSpPr>
        <p:spPr>
          <a:xfrm>
            <a:off x="4459954" y="499870"/>
            <a:ext cx="3050318" cy="621793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C1111B">
                  <a:lumMod val="60000"/>
                  <a:lumOff val="40000"/>
                </a:srgbClr>
              </a:gs>
              <a:gs pos="64000">
                <a:srgbClr val="C1111B"/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>
            <a:outerShdw blurRad="254000" dist="101600" dir="5400000" algn="ctr" rotWithShape="0">
              <a:srgbClr val="C00000">
                <a:alpha val="23000"/>
              </a:srgbClr>
            </a:outerShdw>
          </a:effectLst>
        </p:spPr>
        <p:txBody>
          <a:bodyPr lIns="0" tIns="0" rIns="0" bIns="0" rtlCol="0" anchor="ctr"/>
          <a:lstStyle/>
          <a:p>
            <a:pPr algn="ctr" defTabSz="914400"/>
            <a:r>
              <a:rPr lang="en-US" altLang="zh-CN" sz="4000" b="1" kern="0" dirty="0" err="1">
                <a:solidFill>
                  <a:srgbClr val="FFFFFF"/>
                </a:solidFill>
                <a:latin typeface="思源黑体 CN Bold"/>
                <a:ea typeface="思源黑体 CN Bold"/>
              </a:rPr>
              <a:t>Khác</a:t>
            </a:r>
            <a:r>
              <a:rPr lang="en-US" altLang="zh-CN" sz="4000" b="1" kern="0" dirty="0">
                <a:solidFill>
                  <a:srgbClr val="FFFFFF"/>
                </a:solidFill>
                <a:latin typeface="思源黑体 CN Bold"/>
                <a:ea typeface="思源黑体 CN Bold"/>
              </a:rPr>
              <a:t> </a:t>
            </a:r>
            <a:r>
              <a:rPr lang="en-US" altLang="zh-CN" sz="4000" b="1" kern="0" dirty="0" err="1">
                <a:solidFill>
                  <a:srgbClr val="FFFFFF"/>
                </a:solidFill>
                <a:latin typeface="思源黑体 CN Bold"/>
                <a:ea typeface="思源黑体 CN Bold"/>
              </a:rPr>
              <a:t>nhau</a:t>
            </a:r>
            <a:endParaRPr lang="zh-CN" altLang="en-US" sz="4000" b="1" kern="0" dirty="0">
              <a:solidFill>
                <a:srgbClr val="FFFFFF"/>
              </a:solidFill>
              <a:latin typeface="思源黑体 CN Bold"/>
              <a:ea typeface="思源黑体 CN Bold"/>
            </a:endParaRPr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xmlns="" id="{D460C1B6-7366-E16F-8362-E686CA5CCF5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48937" y="1953006"/>
            <a:ext cx="643890" cy="643890"/>
          </a:xfrm>
          <a:prstGeom prst="rect">
            <a:avLst/>
          </a:prstGeom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xmlns="" id="{40D11A65-0DF1-14CC-7BC1-6948B6DC4594}"/>
              </a:ext>
            </a:extLst>
          </p:cNvPr>
          <p:cNvSpPr txBox="1"/>
          <p:nvPr/>
        </p:nvSpPr>
        <p:spPr>
          <a:xfrm>
            <a:off x="5336290" y="1617571"/>
            <a:ext cx="6199632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Phăng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-tin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dù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quẫn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nhưng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chị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vẫn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giữ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hồn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” –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thương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con,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đức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hi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chị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tới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mục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duy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tục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duy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Phăng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-tin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đứa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con.</a:t>
            </a:r>
          </a:p>
        </p:txBody>
      </p:sp>
    </p:spTree>
    <p:extLst>
      <p:ext uri="{BB962C8B-B14F-4D97-AF65-F5344CB8AC3E}">
        <p14:creationId xmlns:p14="http://schemas.microsoft.com/office/powerpoint/2010/main" xmlns="" val="9886671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xmlns="" id="{2FC91D55-7EC9-DE1D-BDF2-E36FE602EB91}"/>
              </a:ext>
            </a:extLst>
          </p:cNvPr>
          <p:cNvSpPr/>
          <p:nvPr/>
        </p:nvSpPr>
        <p:spPr>
          <a:xfrm>
            <a:off x="6547303" y="828422"/>
            <a:ext cx="3942919" cy="1710344"/>
          </a:xfrm>
          <a:prstGeom prst="ellipse">
            <a:avLst/>
          </a:prstGeom>
          <a:solidFill>
            <a:srgbClr val="FF006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 mẹ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xmlns="" id="{845E2861-4F2A-98E8-84D9-690E002505E7}"/>
              </a:ext>
            </a:extLst>
          </p:cNvPr>
          <p:cNvSpPr/>
          <p:nvPr/>
        </p:nvSpPr>
        <p:spPr>
          <a:xfrm>
            <a:off x="1689078" y="1175610"/>
            <a:ext cx="3099461" cy="1196811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 sinh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Isosceles Triangle 6">
            <a:extLst>
              <a:ext uri="{FF2B5EF4-FFF2-40B4-BE49-F238E27FC236}">
                <a16:creationId xmlns:a16="http://schemas.microsoft.com/office/drawing/2014/main" xmlns="" id="{2B5BBB16-78F6-10C5-33F4-A69695C53E90}"/>
              </a:ext>
            </a:extLst>
          </p:cNvPr>
          <p:cNvSpPr/>
          <p:nvPr/>
        </p:nvSpPr>
        <p:spPr>
          <a:xfrm>
            <a:off x="3563815" y="2966432"/>
            <a:ext cx="3942919" cy="2715958"/>
          </a:xfrm>
          <a:prstGeom prst="triangle">
            <a:avLst>
              <a:gd name="adj" fmla="val 49274"/>
            </a:avLst>
          </a:prstGeom>
          <a:solidFill>
            <a:srgbClr val="00B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6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Khốn khổ</a:t>
            </a: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5-Point Star 7">
            <a:extLst>
              <a:ext uri="{FF2B5EF4-FFF2-40B4-BE49-F238E27FC236}">
                <a16:creationId xmlns:a16="http://schemas.microsoft.com/office/drawing/2014/main" xmlns="" id="{93DA5642-927F-2914-201A-64121D3F8AF9}"/>
              </a:ext>
            </a:extLst>
          </p:cNvPr>
          <p:cNvSpPr/>
          <p:nvPr/>
        </p:nvSpPr>
        <p:spPr>
          <a:xfrm>
            <a:off x="7397475" y="2679031"/>
            <a:ext cx="4057690" cy="3015797"/>
          </a:xfrm>
          <a:prstGeom prst="star5">
            <a:avLst/>
          </a:prstGeom>
          <a:solidFill>
            <a:srgbClr val="FF33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Đối lập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6B14B204-98E7-89CB-52BF-A0A5420E49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6701" y="-9329"/>
            <a:ext cx="4065898" cy="697486"/>
          </a:xfrm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Gói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(1)</a:t>
            </a:r>
            <a:b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Đồng hồ đếm ngược 2 phút - 2 Minutes countdown">
            <a:hlinkClick r:id="" action="ppaction://media"/>
            <a:extLst>
              <a:ext uri="{FF2B5EF4-FFF2-40B4-BE49-F238E27FC236}">
                <a16:creationId xmlns:a16="http://schemas.microsoft.com/office/drawing/2014/main" xmlns="" id="{048535A3-D840-F413-B4E9-D0EDE1A6059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724135" y="3858574"/>
            <a:ext cx="2488676" cy="139988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xmlns="" val="25211556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xmlns="" id="{6B14B204-98E7-89CB-52BF-A0A5420E49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3714" y="-9329"/>
            <a:ext cx="5540829" cy="697486"/>
          </a:xfrm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altLang="en-US" sz="3600" b="1" u="sng" dirty="0" err="1">
                <a:latin typeface="Times New Roman" pitchFamily="18" charset="0"/>
                <a:cs typeface="Times New Roman" pitchFamily="18" charset="0"/>
              </a:rPr>
              <a:t>Gói</a:t>
            </a:r>
            <a:r>
              <a:rPr lang="en-US" altLang="en-US" sz="3600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u="sng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altLang="en-US" sz="3600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u="sng" dirty="0" err="1">
                <a:latin typeface="Times New Roman" pitchFamily="18" charset="0"/>
                <a:cs typeface="Times New Roman" pitchFamily="18" charset="0"/>
              </a:rPr>
              <a:t>khóa</a:t>
            </a:r>
            <a:r>
              <a:rPr lang="en-US" altLang="en-US" sz="3600" b="1" u="sng" dirty="0">
                <a:latin typeface="Times New Roman" pitchFamily="18" charset="0"/>
                <a:cs typeface="Times New Roman" pitchFamily="18" charset="0"/>
              </a:rPr>
              <a:t> (2):</a:t>
            </a:r>
            <a:br>
              <a:rPr lang="en-US" altLang="en-US" sz="3600" b="1" u="sng" dirty="0">
                <a:latin typeface="Times New Roman" pitchFamily="18" charset="0"/>
                <a:cs typeface="Times New Roman" pitchFamily="18" charset="0"/>
              </a:rPr>
            </a:b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Đồng hồ đếm ngược 2 phút - 2 Minutes countdown">
            <a:hlinkClick r:id="" action="ppaction://media"/>
            <a:extLst>
              <a:ext uri="{FF2B5EF4-FFF2-40B4-BE49-F238E27FC236}">
                <a16:creationId xmlns:a16="http://schemas.microsoft.com/office/drawing/2014/main" xmlns="" id="{048535A3-D840-F413-B4E9-D0EDE1A6059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304800" y="3858574"/>
            <a:ext cx="2264229" cy="139988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2" name="Rectangle 3">
            <a:extLst>
              <a:ext uri="{FF2B5EF4-FFF2-40B4-BE49-F238E27FC236}">
                <a16:creationId xmlns:a16="http://schemas.microsoft.com/office/drawing/2014/main" xmlns="" id="{C1B1763C-6BC5-EC49-3A17-E2A87ED6857C}"/>
              </a:ext>
            </a:extLst>
          </p:cNvPr>
          <p:cNvSpPr/>
          <p:nvPr/>
        </p:nvSpPr>
        <p:spPr>
          <a:xfrm>
            <a:off x="2450969" y="1241591"/>
            <a:ext cx="2488676" cy="1299234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Bất hạnh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val 4">
            <a:extLst>
              <a:ext uri="{FF2B5EF4-FFF2-40B4-BE49-F238E27FC236}">
                <a16:creationId xmlns:a16="http://schemas.microsoft.com/office/drawing/2014/main" xmlns="" id="{3EA02483-09CF-7715-21A5-73B52EA341F7}"/>
              </a:ext>
            </a:extLst>
          </p:cNvPr>
          <p:cNvSpPr/>
          <p:nvPr/>
        </p:nvSpPr>
        <p:spPr>
          <a:xfrm>
            <a:off x="6611265" y="920269"/>
            <a:ext cx="3803004" cy="2202165"/>
          </a:xfrm>
          <a:prstGeom prst="ellipse">
            <a:avLst/>
          </a:prstGeom>
          <a:solidFill>
            <a:srgbClr val="FF006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Tấm lòng</a:t>
            </a:r>
            <a:endParaRPr lang="en-US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ounded Rectangle 5">
            <a:extLst>
              <a:ext uri="{FF2B5EF4-FFF2-40B4-BE49-F238E27FC236}">
                <a16:creationId xmlns:a16="http://schemas.microsoft.com/office/drawing/2014/main" xmlns="" id="{6E58DEC6-48FE-F68F-05B2-0A79C18AD2E1}"/>
              </a:ext>
            </a:extLst>
          </p:cNvPr>
          <p:cNvSpPr/>
          <p:nvPr/>
        </p:nvSpPr>
        <p:spPr>
          <a:xfrm>
            <a:off x="7876115" y="3807323"/>
            <a:ext cx="3384222" cy="1136105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Yêu thương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Isosceles Triangle 6">
            <a:extLst>
              <a:ext uri="{FF2B5EF4-FFF2-40B4-BE49-F238E27FC236}">
                <a16:creationId xmlns:a16="http://schemas.microsoft.com/office/drawing/2014/main" xmlns="" id="{FAD08129-FA65-3C90-F4AD-4B194A90B5E9}"/>
              </a:ext>
            </a:extLst>
          </p:cNvPr>
          <p:cNvSpPr/>
          <p:nvPr/>
        </p:nvSpPr>
        <p:spPr>
          <a:xfrm>
            <a:off x="2754086" y="3429000"/>
            <a:ext cx="5061857" cy="1997440"/>
          </a:xfrm>
          <a:prstGeom prst="triangle">
            <a:avLst>
              <a:gd name="adj" fmla="val 49827"/>
            </a:avLst>
          </a:prstGeom>
          <a:solidFill>
            <a:srgbClr val="00B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Lãng mạn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533800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2" grpId="0" animBg="1"/>
      <p:bldP spid="3" grpId="0" animBg="1"/>
      <p:bldP spid="4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AD29AA09-45DB-DB5E-8DAA-4FF4EC9BEA4D}"/>
              </a:ext>
            </a:extLst>
          </p:cNvPr>
          <p:cNvSpPr txBox="1">
            <a:spLocks/>
          </p:cNvSpPr>
          <p:nvPr/>
        </p:nvSpPr>
        <p:spPr>
          <a:xfrm>
            <a:off x="660400" y="803441"/>
            <a:ext cx="10858500" cy="768472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Các</a:t>
            </a:r>
            <a:r>
              <a:rPr lang="en-US" sz="4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gói</a:t>
            </a:r>
            <a:r>
              <a:rPr lang="en-US" sz="4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khóa</a:t>
            </a:r>
            <a:r>
              <a:rPr lang="en-US" sz="4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4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4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4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4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40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xmlns="" id="{EB5DF801-63B7-236C-E8C0-ED3682FD9D4F}"/>
              </a:ext>
            </a:extLst>
          </p:cNvPr>
          <p:cNvSpPr txBox="1"/>
          <p:nvPr/>
        </p:nvSpPr>
        <p:spPr>
          <a:xfrm>
            <a:off x="1493969" y="1969314"/>
            <a:ext cx="3212942" cy="584775"/>
          </a:xfrm>
          <a:prstGeom prst="rect">
            <a:avLst/>
          </a:prstGeom>
          <a:noFill/>
          <a:ln w="19050">
            <a:solidFill>
              <a:srgbClr val="00B0F0"/>
            </a:solidFill>
            <a:prstDash val="sysDash"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b="1" dirty="0" err="1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Gói</a:t>
            </a:r>
            <a:r>
              <a:rPr lang="en-US" sz="3200" b="1" dirty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r>
              <a:rPr lang="en-US" sz="3200" b="1" dirty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(1)</a:t>
            </a:r>
          </a:p>
        </p:txBody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xmlns="" id="{8C37131B-A879-E6B0-D097-83E5FEFF6D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52857" y="1600200"/>
            <a:ext cx="2786744" cy="3167743"/>
          </a:xfrm>
          <a:prstGeom prst="rect">
            <a:avLst/>
          </a:prstGeom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xmlns="" id="{A5DFF284-2147-4A1F-25EA-5E4E5996E433}"/>
              </a:ext>
            </a:extLst>
          </p:cNvPr>
          <p:cNvSpPr txBox="1"/>
          <p:nvPr/>
        </p:nvSpPr>
        <p:spPr>
          <a:xfrm>
            <a:off x="1493970" y="3873330"/>
            <a:ext cx="3212942" cy="584775"/>
          </a:xfrm>
          <a:prstGeom prst="rect">
            <a:avLst/>
          </a:prstGeom>
          <a:noFill/>
          <a:ln w="19050">
            <a:solidFill>
              <a:srgbClr val="00B0F0"/>
            </a:solidFill>
            <a:prstDash val="sysDash"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b="1" dirty="0" err="1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Gói</a:t>
            </a:r>
            <a:r>
              <a:rPr lang="en-US" sz="3200" b="1" dirty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r>
              <a:rPr lang="en-US" sz="3200" b="1" dirty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(2)</a:t>
            </a:r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xmlns="" id="{53C7B326-5D4E-5D49-8C16-66D204AF607E}"/>
              </a:ext>
            </a:extLst>
          </p:cNvPr>
          <p:cNvSpPr txBox="1"/>
          <p:nvPr/>
        </p:nvSpPr>
        <p:spPr>
          <a:xfrm>
            <a:off x="2289986" y="2921322"/>
            <a:ext cx="9228914" cy="584775"/>
          </a:xfrm>
          <a:prstGeom prst="rect">
            <a:avLst/>
          </a:prstGeom>
          <a:noFill/>
          <a:ln w="19050">
            <a:solidFill>
              <a:srgbClr val="00B0F0"/>
            </a:solidFill>
            <a:prstDash val="sysDash"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 mẹ - </a:t>
            </a:r>
            <a:r>
              <a:rPr lang="en-US" sz="32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Khốn khổ -</a:t>
            </a:r>
            <a:r>
              <a:rPr 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Hi sinh - Đối lập</a:t>
            </a:r>
            <a:endParaRPr lang="en-US" sz="3200" b="1" dirty="0">
              <a:solidFill>
                <a:srgbClr val="0066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xmlns="" id="{9C3AAAD1-BF2B-B3EB-76F9-82A6983DF76E}"/>
              </a:ext>
            </a:extLst>
          </p:cNvPr>
          <p:cNvSpPr txBox="1"/>
          <p:nvPr/>
        </p:nvSpPr>
        <p:spPr>
          <a:xfrm>
            <a:off x="2289986" y="4825338"/>
            <a:ext cx="8737243" cy="584775"/>
          </a:xfrm>
          <a:prstGeom prst="rect">
            <a:avLst/>
          </a:prstGeom>
          <a:noFill/>
          <a:ln w="19050">
            <a:solidFill>
              <a:srgbClr val="00B0F0"/>
            </a:solidFill>
            <a:prstDash val="sysDash"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Tấm lòng </a:t>
            </a: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32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Bất hạnh –</a:t>
            </a:r>
            <a:r>
              <a:rPr 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Yêu thương – Lãng mạn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65CD6B9-0C23-8364-0D99-2F450D6C49D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43759" y="1941090"/>
            <a:ext cx="535337" cy="6129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8FE9046-B812-2D78-4821-5AEFC5297AD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43759" y="3709636"/>
            <a:ext cx="535337" cy="6129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FA21B2C-B8A8-58CD-AB6C-B8018946F0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0066" y="3050913"/>
            <a:ext cx="337295" cy="3443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72350A89-997B-10EC-D4B8-3E7ADB304C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0065" y="5191767"/>
            <a:ext cx="337295" cy="344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436768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2" grpId="0" animBg="1"/>
      <p:bldP spid="3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328069" y="839919"/>
            <a:ext cx="9797447" cy="4289261"/>
            <a:chOff x="1377054" y="1201524"/>
            <a:chExt cx="9797447" cy="4289261"/>
          </a:xfrm>
        </p:grpSpPr>
        <p:sp>
          <p:nvSpPr>
            <p:cNvPr id="3" name="PA-îŝ1îḍê"/>
            <p:cNvSpPr/>
            <p:nvPr>
              <p:custDataLst>
                <p:tags r:id="rId1"/>
              </p:custDataLst>
            </p:nvPr>
          </p:nvSpPr>
          <p:spPr>
            <a:xfrm>
              <a:off x="10158753" y="1201524"/>
              <a:ext cx="1015748" cy="1015741"/>
            </a:xfrm>
            <a:prstGeom prst="ellipse">
              <a:avLst/>
            </a:prstGeom>
            <a:solidFill>
              <a:schemeClr val="accent1"/>
            </a:solidFill>
            <a:ln w="152400" cap="rnd">
              <a:noFill/>
              <a:prstDash val="solid"/>
              <a:round/>
            </a:ln>
            <a:effectLst>
              <a:outerShdw blurRad="254000" dist="127000" algn="ctr" rotWithShape="0">
                <a:schemeClr val="accent1">
                  <a:alpha val="32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algn="ctr" defTabSz="914400"/>
              <a:endParaRPr lang="zh-CN" altLang="en-US" sz="2000" b="1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4" name="PA-ïṩlídê"/>
            <p:cNvSpPr/>
            <p:nvPr>
              <p:custDataLst>
                <p:tags r:id="rId2"/>
              </p:custDataLst>
            </p:nvPr>
          </p:nvSpPr>
          <p:spPr>
            <a:xfrm>
              <a:off x="1377054" y="1528721"/>
              <a:ext cx="9437893" cy="3962064"/>
            </a:xfrm>
            <a:prstGeom prst="roundRect">
              <a:avLst>
                <a:gd name="adj" fmla="val 6000"/>
              </a:avLst>
            </a:prstGeom>
            <a:solidFill>
              <a:schemeClr val="bg1"/>
            </a:solidFill>
            <a:ln w="19050" cap="rnd">
              <a:noFill/>
              <a:prstDash val="solid"/>
              <a:round/>
            </a:ln>
            <a:effectLst>
              <a:outerShdw blurRad="254000" dist="152400" dir="3900000" algn="ctr" rotWithShape="0">
                <a:schemeClr val="bg1">
                  <a:lumMod val="75000"/>
                  <a:alpha val="2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rmAutofit/>
            </a:bodyPr>
            <a:lstStyle/>
            <a:p>
              <a:pPr algn="ctr" defTabSz="914400"/>
              <a:r>
                <a:rPr lang="en-US" altLang="zh-CN" sz="2000" b="1">
                  <a:solidFill>
                    <a:schemeClr val="bg1"/>
                  </a:solidFill>
                  <a:cs typeface="+mn-ea"/>
                  <a:sym typeface="+mn-lt"/>
                </a:rPr>
                <a:t> </a:t>
              </a:r>
              <a:endParaRPr lang="zh-CN" altLang="en-US" sz="2000" b="1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pic>
        <p:nvPicPr>
          <p:cNvPr id="5" name="图片 4" descr="徽标, 图标&#10;&#10;描述已自动生成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176423" y="3728999"/>
            <a:ext cx="8015577" cy="2328479"/>
          </a:xfrm>
          <a:prstGeom prst="rect">
            <a:avLst/>
          </a:prstGeom>
        </p:spPr>
      </p:pic>
      <p:pic>
        <p:nvPicPr>
          <p:cNvPr id="6" name="图片 5" descr="卡通人物&#10;&#10;描述已自动生成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292037" y="3396342"/>
            <a:ext cx="3614167" cy="3614167"/>
          </a:xfrm>
          <a:prstGeom prst="rect">
            <a:avLst/>
          </a:prstGeom>
        </p:spPr>
      </p:pic>
      <p:pic>
        <p:nvPicPr>
          <p:cNvPr id="7" name="图片 6" descr="卡通人物&#10;&#10;低可信度描述已自动生成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496157"/>
            <a:ext cx="2737275" cy="877271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556657" y="2441259"/>
            <a:ext cx="8991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b="1" spc="-1000" dirty="0">
                <a:solidFill>
                  <a:schemeClr val="tx1">
                    <a:lumMod val="95000"/>
                    <a:lumOff val="5000"/>
                  </a:schemeClr>
                </a:solidFill>
                <a:latin typeface="汉呈王天喜榜书" panose="02010601030101010101" pitchFamily="2" charset="-122"/>
                <a:ea typeface="汉呈王天喜榜书" panose="02010601030101010101" pitchFamily="2" charset="-122"/>
              </a:rPr>
              <a:t>HÌNH THÀNH </a:t>
            </a:r>
            <a:r>
              <a:rPr lang="en-US" altLang="zh-CN" sz="6600" b="1" spc="-1000">
                <a:solidFill>
                  <a:schemeClr val="tx1">
                    <a:lumMod val="95000"/>
                    <a:lumOff val="5000"/>
                  </a:schemeClr>
                </a:solidFill>
                <a:latin typeface="汉呈王天喜榜书" panose="02010601030101010101" pitchFamily="2" charset="-122"/>
                <a:ea typeface="汉呈王天喜榜书" panose="02010601030101010101" pitchFamily="2" charset="-122"/>
              </a:rPr>
              <a:t>KIẾN </a:t>
            </a:r>
            <a:r>
              <a:rPr lang="en-US" altLang="zh-CN" sz="6600" b="1" spc="-1000" smtClean="0">
                <a:solidFill>
                  <a:schemeClr val="tx1">
                    <a:lumMod val="95000"/>
                    <a:lumOff val="5000"/>
                  </a:schemeClr>
                </a:solidFill>
                <a:latin typeface="汉呈王天喜榜书" panose="02010601030101010101" pitchFamily="2" charset="-122"/>
                <a:ea typeface="汉呈王天喜榜书" panose="02010601030101010101" pitchFamily="2" charset="-122"/>
              </a:rPr>
              <a:t>THỨC MỚI</a:t>
            </a:r>
            <a:endParaRPr lang="zh-CN" altLang="en-US" sz="6600" b="1" spc="-1000" dirty="0">
              <a:solidFill>
                <a:schemeClr val="tx1">
                  <a:lumMod val="95000"/>
                  <a:lumOff val="5000"/>
                </a:schemeClr>
              </a:solidFill>
              <a:latin typeface="汉呈王天喜榜书" panose="02010601030101010101" pitchFamily="2" charset="-122"/>
              <a:ea typeface="汉呈王天喜榜书" panose="02010601030101010101" pitchFamily="2" charset="-122"/>
            </a:endParaRPr>
          </a:p>
        </p:txBody>
      </p:sp>
      <p:pic>
        <p:nvPicPr>
          <p:cNvPr id="12" name="图片 11" descr="小鸟&#10;&#10;描述已自动生成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103068" y="5182183"/>
            <a:ext cx="3005079" cy="11154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6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卡通人物&#10;&#10;中度可信度描述已自动生成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86588" y="564029"/>
            <a:ext cx="530308" cy="518117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517876" y="564029"/>
            <a:ext cx="45368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</a:rPr>
              <a:t>I. ĐỌC - TÌM HIỂU CHUNG</a:t>
            </a:r>
            <a:endParaRPr lang="zh-CN" altLang="en-US" sz="3200" b="1" dirty="0">
              <a:solidFill>
                <a:schemeClr val="tx1">
                  <a:lumMod val="95000"/>
                  <a:lumOff val="5000"/>
                </a:schemeClr>
              </a:solidFill>
              <a:latin typeface="+mj-ea"/>
              <a:ea typeface="+mj-ea"/>
            </a:endParaRPr>
          </a:p>
        </p:txBody>
      </p:sp>
      <p:pic>
        <p:nvPicPr>
          <p:cNvPr id="8" name="图片 7" descr="卡通人物&#10;&#10;描述已自动生成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 flipH="1">
            <a:off x="10126421" y="4686858"/>
            <a:ext cx="2158386" cy="2158386"/>
          </a:xfrm>
          <a:prstGeom prst="rect">
            <a:avLst/>
          </a:prstGeom>
        </p:spPr>
      </p:pic>
      <p:sp>
        <p:nvSpPr>
          <p:cNvPr id="9" name="文本框 7">
            <a:extLst>
              <a:ext uri="{FF2B5EF4-FFF2-40B4-BE49-F238E27FC236}">
                <a16:creationId xmlns:a16="http://schemas.microsoft.com/office/drawing/2014/main" xmlns="" id="{2B729C0C-7107-381C-EF12-088806BA44B5}"/>
              </a:ext>
            </a:extLst>
          </p:cNvPr>
          <p:cNvSpPr txBox="1"/>
          <p:nvPr/>
        </p:nvSpPr>
        <p:spPr>
          <a:xfrm>
            <a:off x="1517876" y="1132699"/>
            <a:ext cx="77332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smtClean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             Tác </a:t>
            </a:r>
            <a:r>
              <a:rPr lang="en-US" altLang="zh-CN" sz="28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giả</a:t>
            </a:r>
            <a:r>
              <a:rPr lang="en-US" altLang="zh-CN" sz="28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Vích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-to Huy-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gô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(1802-1885)</a:t>
            </a:r>
            <a:r>
              <a:rPr lang="en-US" altLang="zh-CN" sz="28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endParaRPr lang="zh-CN" altLang="en-US" sz="2800" b="1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2050" name="Picture 2" descr="Victor hugo Royalty Free Vector Image - VectorStock">
            <a:extLst>
              <a:ext uri="{FF2B5EF4-FFF2-40B4-BE49-F238E27FC236}">
                <a16:creationId xmlns:a16="http://schemas.microsoft.com/office/drawing/2014/main" xmlns="" id="{76323E15-BE85-E7F0-966D-EE4C22CEC6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9889"/>
          <a:stretch/>
        </p:blipFill>
        <p:spPr bwMode="auto">
          <a:xfrm>
            <a:off x="925153" y="1730828"/>
            <a:ext cx="9731961" cy="4441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008873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卡通人物&#10;&#10;描述已自动生成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 flipH="1">
            <a:off x="10126421" y="4752847"/>
            <a:ext cx="2158386" cy="2158386"/>
          </a:xfrm>
          <a:prstGeom prst="rect">
            <a:avLst/>
          </a:prstGeom>
        </p:spPr>
      </p:pic>
      <p:sp>
        <p:nvSpPr>
          <p:cNvPr id="21" name="Hộp Văn bản 20">
            <a:extLst>
              <a:ext uri="{FF2B5EF4-FFF2-40B4-BE49-F238E27FC236}">
                <a16:creationId xmlns:a16="http://schemas.microsoft.com/office/drawing/2014/main" xmlns="" id="{64CF0F4D-612E-2C23-E5B1-CB4C8DEFDF5E}"/>
              </a:ext>
            </a:extLst>
          </p:cNvPr>
          <p:cNvSpPr txBox="1"/>
          <p:nvPr/>
        </p:nvSpPr>
        <p:spPr>
          <a:xfrm>
            <a:off x="2604798" y="84963"/>
            <a:ext cx="6923341" cy="578882"/>
          </a:xfrm>
          <a:prstGeom prst="roundRect">
            <a:avLst/>
          </a:prstGeom>
          <a:noFill/>
          <a:ln>
            <a:solidFill>
              <a:schemeClr val="accent3">
                <a:lumMod val="60000"/>
                <a:lumOff val="40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pPr algn="just">
              <a:tabLst>
                <a:tab pos="1386840" algn="l"/>
              </a:tabLst>
            </a:pPr>
            <a:r>
              <a:rPr lang="en-US" sz="2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tác</a:t>
            </a:r>
            <a:r>
              <a:rPr lang="en-US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phẩm</a:t>
            </a:r>
            <a:r>
              <a:rPr lang="en-US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tiêu</a:t>
            </a:r>
            <a:r>
              <a:rPr lang="en-US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biểu</a:t>
            </a:r>
            <a:r>
              <a:rPr lang="en-US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nhà</a:t>
            </a:r>
            <a:r>
              <a:rPr lang="en-US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văn</a:t>
            </a:r>
            <a:endParaRPr lang="en-US" sz="28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Nhân vật nữ trong tiểu thuyết Những Người Khốn Khổ của V.Hugo - Tạp chí  Sông Hương">
            <a:extLst>
              <a:ext uri="{FF2B5EF4-FFF2-40B4-BE49-F238E27FC236}">
                <a16:creationId xmlns:a16="http://schemas.microsoft.com/office/drawing/2014/main" xmlns="" id="{D877D0D5-7F03-0AAC-44B7-FE777AA85F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60654" y="802969"/>
            <a:ext cx="1781175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Những quyển sách hay nhất của Victor Hugo - Vnwriter.net">
            <a:extLst>
              <a:ext uri="{FF2B5EF4-FFF2-40B4-BE49-F238E27FC236}">
                <a16:creationId xmlns:a16="http://schemas.microsoft.com/office/drawing/2014/main" xmlns="" id="{E795EEFE-1CF0-5470-8509-BE0DC8CBFA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38943" y="825007"/>
            <a:ext cx="1790700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Sách - Thằng Cười (Bộ tiểu thuyết của Victor Hugo) - Tác phẩm kinh điển">
            <a:extLst>
              <a:ext uri="{FF2B5EF4-FFF2-40B4-BE49-F238E27FC236}">
                <a16:creationId xmlns:a16="http://schemas.microsoft.com/office/drawing/2014/main" xmlns="" id="{CB9A458B-9A96-A0F1-1D05-1D02BAEB10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118" r="17887"/>
          <a:stretch/>
        </p:blipFill>
        <p:spPr bwMode="auto">
          <a:xfrm>
            <a:off x="6124280" y="802969"/>
            <a:ext cx="1875934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Những triết lý thâm sâu của Victor Hugo về cuộc đời và tình yêu">
            <a:extLst>
              <a:ext uri="{FF2B5EF4-FFF2-40B4-BE49-F238E27FC236}">
                <a16:creationId xmlns:a16="http://schemas.microsoft.com/office/drawing/2014/main" xmlns="" id="{2A1DC204-EC69-848B-9352-C5369720B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38965" y="802970"/>
            <a:ext cx="1875935" cy="2571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Victor Hugo - Sách Truyện Tiểu Thuyết Thư Viện Việt Nam - Vietnamese Ebooks  EPUB PDF">
            <a:extLst>
              <a:ext uri="{FF2B5EF4-FFF2-40B4-BE49-F238E27FC236}">
                <a16:creationId xmlns:a16="http://schemas.microsoft.com/office/drawing/2014/main" xmlns="" id="{F4A2ADD6-E79E-D8E4-7326-2F8233724F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41829" y="3513064"/>
            <a:ext cx="1781175" cy="2799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Victor Hugo: Tiểu sử cuộc đời và những tác phẩm kinh điển">
            <a:extLst>
              <a:ext uri="{FF2B5EF4-FFF2-40B4-BE49-F238E27FC236}">
                <a16:creationId xmlns:a16="http://schemas.microsoft.com/office/drawing/2014/main" xmlns="" id="{7F0A5BDD-04E9-2AC5-5D1E-DE07BDC849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39304" y="3589258"/>
            <a:ext cx="1999661" cy="2723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425416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58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NET" val="4.0.30319.42000"/>
  <p:tag name="AS_OS" val="Unix 3.10 unknown"/>
  <p:tag name="AS_RELEASE_DATE" val="2020.11.30"/>
  <p:tag name="AS_TITLE" val="Aspose.Slides for Java"/>
  <p:tag name="AS_VERSION" val="20.11"/>
  <p:tag name="COMMONDATA" val="eyJoZGlkIjoiMGViMWRiMmMyYjQxOWVjNDI3OGI1ODQ4ZmViYjE5YTUifQ=="/>
  <p:tag name="ISPRING_PRESENTATION_TITLE" val="2061廉政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PASSING_SCORE" val="2.702703"/>
  <p:tag name="ISPRING_SCORM_RATE_QUIZZES" val="0"/>
  <p:tag name="ISPRING_SCORM_RATE_SLIDES" val="1"/>
  <p:tag name="ISPRING_ULTRA_SCORM_COURSE_ID" val="5DAF2E25-EA18-41A1-8480-6F9B328187E2"/>
  <p:tag name="ISPRING_ULTRA_SCORM_SLIDE_COUNT" val="1"/>
  <p:tag name="ISPRINGCLOUDFOLDERID" val="0"/>
  <p:tag name="ISPRINGCLOUDFOLDERPATH" val="Repository"/>
  <p:tag name="ISPRINGONLINEFOLDERID" val="0"/>
  <p:tag name="ISPRINGONLINEFOLDERPATH" val="Content List"/>
  <p:tag name="KSO_WPP_MARK_KEY" val="d60672b4-5465-477a-b756-f3e7ffff9e3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heme/theme1.xml><?xml version="1.0" encoding="utf-8"?>
<a:theme xmlns:a="http://schemas.openxmlformats.org/drawingml/2006/main" name="第一PPT模板网-WWW.1PPT.COM">
  <a:themeElements>
    <a:clrScheme name="自定义 10">
      <a:dk1>
        <a:srgbClr val="000000"/>
      </a:dk1>
      <a:lt1>
        <a:srgbClr val="FFFFFF"/>
      </a:lt1>
      <a:dk2>
        <a:srgbClr val="262626"/>
      </a:dk2>
      <a:lt2>
        <a:srgbClr val="262626"/>
      </a:lt2>
      <a:accent1>
        <a:srgbClr val="D70000"/>
      </a:accent1>
      <a:accent2>
        <a:srgbClr val="FF7F7F"/>
      </a:accent2>
      <a:accent3>
        <a:srgbClr val="D70000"/>
      </a:accent3>
      <a:accent4>
        <a:srgbClr val="FF7F7F"/>
      </a:accent4>
      <a:accent5>
        <a:srgbClr val="D70000"/>
      </a:accent5>
      <a:accent6>
        <a:srgbClr val="FF7F7F"/>
      </a:accent6>
      <a:hlink>
        <a:srgbClr val="C1111B"/>
      </a:hlink>
      <a:folHlink>
        <a:srgbClr val="C1111B"/>
      </a:folHlink>
    </a:clrScheme>
    <a:fontScheme name="自定义 1">
      <a:majorFont>
        <a:latin typeface="思源黑体 CN Medium"/>
        <a:ea typeface="思源黑体 CN Bold"/>
        <a:cs typeface="Arial"/>
      </a:majorFont>
      <a:minorFont>
        <a:latin typeface="思源黑体 CN Medium"/>
        <a:ea typeface="思源黑体 CN Medium"/>
        <a:cs typeface="Arial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739</TotalTime>
  <Words>1461</Words>
  <PresentationFormat>Custom</PresentationFormat>
  <Paragraphs>164</Paragraphs>
  <Slides>34</Slides>
  <Notes>1</Notes>
  <HiddenSlides>0</HiddenSlides>
  <MMClips>8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第一PPT模板网-WWW.1PPT.COM</vt:lpstr>
      <vt:lpstr>Slide 1</vt:lpstr>
      <vt:lpstr>Slide 2</vt:lpstr>
      <vt:lpstr>Slide 3</vt:lpstr>
      <vt:lpstr>Gói từ khóa (1) </vt:lpstr>
      <vt:lpstr>Gói từ khóa (2): 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Administrator</dc:creator>
  <cp:lastModifiedBy>Nguyen </cp:lastModifiedBy>
  <cp:revision>26</cp:revision>
  <cp:lastPrinted>2022-10-18T22:19:56Z</cp:lastPrinted>
  <dcterms:created xsi:type="dcterms:W3CDTF">2022-10-18T22:19:56Z</dcterms:created>
  <dcterms:modified xsi:type="dcterms:W3CDTF">2023-12-03T11:59:33Z</dcterms:modified>
</cp:coreProperties>
</file>