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54"/>
  </p:notesMasterIdLst>
  <p:sldIdLst>
    <p:sldId id="279" r:id="rId6"/>
    <p:sldId id="337" r:id="rId7"/>
    <p:sldId id="290" r:id="rId8"/>
    <p:sldId id="291" r:id="rId9"/>
    <p:sldId id="292" r:id="rId10"/>
    <p:sldId id="326" r:id="rId11"/>
    <p:sldId id="327" r:id="rId12"/>
    <p:sldId id="299" r:id="rId13"/>
    <p:sldId id="300" r:id="rId14"/>
    <p:sldId id="301" r:id="rId15"/>
    <p:sldId id="302" r:id="rId16"/>
    <p:sldId id="303" r:id="rId17"/>
    <p:sldId id="305" r:id="rId18"/>
    <p:sldId id="306" r:id="rId19"/>
    <p:sldId id="307" r:id="rId20"/>
    <p:sldId id="308" r:id="rId21"/>
    <p:sldId id="309" r:id="rId22"/>
    <p:sldId id="310" r:id="rId23"/>
    <p:sldId id="311" r:id="rId24"/>
    <p:sldId id="312" r:id="rId25"/>
    <p:sldId id="313" r:id="rId26"/>
    <p:sldId id="314" r:id="rId27"/>
    <p:sldId id="315" r:id="rId28"/>
    <p:sldId id="321" r:id="rId29"/>
    <p:sldId id="323" r:id="rId30"/>
    <p:sldId id="324" r:id="rId31"/>
    <p:sldId id="325" r:id="rId32"/>
    <p:sldId id="280" r:id="rId33"/>
    <p:sldId id="281" r:id="rId34"/>
    <p:sldId id="289" r:id="rId35"/>
    <p:sldId id="282" r:id="rId36"/>
    <p:sldId id="283" r:id="rId37"/>
    <p:sldId id="284" r:id="rId38"/>
    <p:sldId id="336" r:id="rId39"/>
    <p:sldId id="285" r:id="rId40"/>
    <p:sldId id="287" r:id="rId41"/>
    <p:sldId id="288" r:id="rId42"/>
    <p:sldId id="316" r:id="rId43"/>
    <p:sldId id="317" r:id="rId44"/>
    <p:sldId id="320" r:id="rId45"/>
    <p:sldId id="318" r:id="rId46"/>
    <p:sldId id="319" r:id="rId47"/>
    <p:sldId id="328" r:id="rId48"/>
    <p:sldId id="329" r:id="rId49"/>
    <p:sldId id="330" r:id="rId50"/>
    <p:sldId id="331" r:id="rId51"/>
    <p:sldId id="335" r:id="rId52"/>
    <p:sldId id="33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CC"/>
    <a:srgbClr val="663300"/>
    <a:srgbClr val="3399F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1" d="100"/>
          <a:sy n="91" d="100"/>
        </p:scale>
        <p:origin x="53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CF02DE-E91D-4405-B881-8CA1EC4C19C5}"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228EDD9D-C5D0-44B2-8711-FB049B53D3D6}">
      <dgm:prSet phldrT="[Text]" custT="1"/>
      <dgm:spPr/>
      <dgm:t>
        <a:bodyPr/>
        <a:lstStyle/>
        <a:p>
          <a:r>
            <a:rPr lang="en-US" sz="2800" smtClean="0"/>
            <a:t>Đan Thiềm báo tin quân phản loạn, giục Vũ Như Tô trốn</a:t>
          </a:r>
          <a:endParaRPr lang="en-US" sz="2800"/>
        </a:p>
      </dgm:t>
    </dgm:pt>
    <dgm:pt modelId="{FE41265B-B60A-46BB-9AF5-DBAC4F8FEBC3}" type="parTrans" cxnId="{649C8C6E-99AC-4C5B-9C3F-B76191134164}">
      <dgm:prSet/>
      <dgm:spPr/>
      <dgm:t>
        <a:bodyPr/>
        <a:lstStyle/>
        <a:p>
          <a:endParaRPr lang="en-US"/>
        </a:p>
      </dgm:t>
    </dgm:pt>
    <dgm:pt modelId="{DC41DF15-FACE-47EE-A01B-CCBF939743C8}" type="sibTrans" cxnId="{649C8C6E-99AC-4C5B-9C3F-B76191134164}">
      <dgm:prSet/>
      <dgm:spPr/>
      <dgm:t>
        <a:bodyPr/>
        <a:lstStyle/>
        <a:p>
          <a:endParaRPr lang="en-US"/>
        </a:p>
      </dgm:t>
    </dgm:pt>
    <dgm:pt modelId="{C305CA3C-6748-4BF8-8ECB-B75A310DDC69}">
      <dgm:prSet phldrT="[Text]" custT="1"/>
      <dgm:spPr/>
      <dgm:t>
        <a:bodyPr/>
        <a:lstStyle/>
        <a:p>
          <a:r>
            <a:rPr lang="en-US" sz="2700" smtClean="0"/>
            <a:t>Lê Trung Mại báo tin Trịnh Duy Sản làm  phản, vua và hoàng hậu chết. Nguyên Vũ tự sát</a:t>
          </a:r>
          <a:endParaRPr lang="en-US" sz="2700"/>
        </a:p>
      </dgm:t>
    </dgm:pt>
    <dgm:pt modelId="{15530A55-FB6D-492F-B7E4-58A6DB9737FF}" type="parTrans" cxnId="{CBAD1939-B100-400F-A7CA-8472F9DC2D9D}">
      <dgm:prSet/>
      <dgm:spPr/>
      <dgm:t>
        <a:bodyPr/>
        <a:lstStyle/>
        <a:p>
          <a:endParaRPr lang="en-US"/>
        </a:p>
      </dgm:t>
    </dgm:pt>
    <dgm:pt modelId="{01D39557-F104-4F04-86A4-B3E85552F87B}" type="sibTrans" cxnId="{CBAD1939-B100-400F-A7CA-8472F9DC2D9D}">
      <dgm:prSet/>
      <dgm:spPr/>
      <dgm:t>
        <a:bodyPr/>
        <a:lstStyle/>
        <a:p>
          <a:endParaRPr lang="en-US"/>
        </a:p>
      </dgm:t>
    </dgm:pt>
    <dgm:pt modelId="{C73A9661-A383-4554-9EDA-75A62559D2BF}">
      <dgm:prSet phldrT="[Text]" custT="1"/>
      <dgm:spPr/>
      <dgm:t>
        <a:bodyPr/>
        <a:lstStyle/>
        <a:p>
          <a:r>
            <a:rPr lang="en-US" sz="2400" smtClean="0"/>
            <a:t>Quân phản loạn đốt Cửu Trùng Đài. Lê Trụng Mại và bọn nội giám chạy trốn nhưng Vũ Như Tô nhất quyết ở lại</a:t>
          </a:r>
          <a:endParaRPr lang="en-US" sz="2400"/>
        </a:p>
      </dgm:t>
    </dgm:pt>
    <dgm:pt modelId="{2F9C56D9-F346-4354-9B79-DA83B37DA183}" type="parTrans" cxnId="{B05C0769-4EF8-4A35-93BB-B1C44E98A1A8}">
      <dgm:prSet/>
      <dgm:spPr/>
      <dgm:t>
        <a:bodyPr/>
        <a:lstStyle/>
        <a:p>
          <a:endParaRPr lang="en-US"/>
        </a:p>
      </dgm:t>
    </dgm:pt>
    <dgm:pt modelId="{2F97CFDB-D976-40B4-B8F6-07307FF6C1B8}" type="sibTrans" cxnId="{B05C0769-4EF8-4A35-93BB-B1C44E98A1A8}">
      <dgm:prSet/>
      <dgm:spPr/>
      <dgm:t>
        <a:bodyPr/>
        <a:lstStyle/>
        <a:p>
          <a:endParaRPr lang="en-US"/>
        </a:p>
      </dgm:t>
    </dgm:pt>
    <dgm:pt modelId="{D31C781D-CF7C-4DC4-A9F8-2CC39DE09D37}">
      <dgm:prSet phldrT="[Text]" custT="1"/>
      <dgm:spPr/>
      <dgm:t>
        <a:bodyPr/>
        <a:lstStyle/>
        <a:p>
          <a:r>
            <a:rPr lang="en-US" sz="2600" smtClean="0"/>
            <a:t>Ngô Hạch và quân khởi loạn vào thành bắt cung nữ và Đan Thiềm. Đan Thiềm cầu xin tha mạng cho Vũ Như Tô</a:t>
          </a:r>
          <a:endParaRPr lang="en-US" sz="2600"/>
        </a:p>
      </dgm:t>
    </dgm:pt>
    <dgm:pt modelId="{D1BADAF1-B212-4F87-960B-16557577D5F0}" type="parTrans" cxnId="{8E680526-A104-40A1-88AE-6DFE3588ADA1}">
      <dgm:prSet/>
      <dgm:spPr/>
      <dgm:t>
        <a:bodyPr/>
        <a:lstStyle/>
        <a:p>
          <a:endParaRPr lang="en-US"/>
        </a:p>
      </dgm:t>
    </dgm:pt>
    <dgm:pt modelId="{4E0C3094-DF00-4995-B507-501C59C9CD35}" type="sibTrans" cxnId="{8E680526-A104-40A1-88AE-6DFE3588ADA1}">
      <dgm:prSet/>
      <dgm:spPr/>
      <dgm:t>
        <a:bodyPr/>
        <a:lstStyle/>
        <a:p>
          <a:endParaRPr lang="en-US"/>
        </a:p>
      </dgm:t>
    </dgm:pt>
    <dgm:pt modelId="{106F7854-C9DA-4565-9AFE-DEC1CD20EDCD}">
      <dgm:prSet phldrT="[Text]"/>
      <dgm:spPr/>
      <dgm:t>
        <a:bodyPr/>
        <a:lstStyle/>
        <a:p>
          <a:r>
            <a:rPr lang="en-US" smtClean="0"/>
            <a:t>Không hi vọng cầu xin được An Hòa Hầu, Vũ Như Tô đau đớn, chấp nhận cái chết</a:t>
          </a:r>
          <a:endParaRPr lang="en-US"/>
        </a:p>
      </dgm:t>
    </dgm:pt>
    <dgm:pt modelId="{B45C0204-D54B-4BC2-9EA0-24D4F91B56EC}" type="parTrans" cxnId="{A282889C-4326-4C0E-89E5-3471E0C2CB8C}">
      <dgm:prSet/>
      <dgm:spPr/>
      <dgm:t>
        <a:bodyPr/>
        <a:lstStyle/>
        <a:p>
          <a:endParaRPr lang="en-US"/>
        </a:p>
      </dgm:t>
    </dgm:pt>
    <dgm:pt modelId="{1502910C-EFF7-485A-8E2D-79B33753DC34}" type="sibTrans" cxnId="{A282889C-4326-4C0E-89E5-3471E0C2CB8C}">
      <dgm:prSet/>
      <dgm:spPr/>
      <dgm:t>
        <a:bodyPr/>
        <a:lstStyle/>
        <a:p>
          <a:endParaRPr lang="en-US"/>
        </a:p>
      </dgm:t>
    </dgm:pt>
    <dgm:pt modelId="{9E081F22-5622-4A79-8A61-4E1C2AFCBE17}" type="pres">
      <dgm:prSet presAssocID="{07CF02DE-E91D-4405-B881-8CA1EC4C19C5}" presName="Name0" presStyleCnt="0">
        <dgm:presLayoutVars>
          <dgm:dir/>
          <dgm:resizeHandles val="exact"/>
        </dgm:presLayoutVars>
      </dgm:prSet>
      <dgm:spPr/>
      <dgm:t>
        <a:bodyPr/>
        <a:lstStyle/>
        <a:p>
          <a:endParaRPr lang="en-US"/>
        </a:p>
      </dgm:t>
    </dgm:pt>
    <dgm:pt modelId="{0171D311-2E04-4B0A-82FD-56C5BAB3C931}" type="pres">
      <dgm:prSet presAssocID="{228EDD9D-C5D0-44B2-8711-FB049B53D3D6}" presName="node" presStyleLbl="node1" presStyleIdx="0" presStyleCnt="5" custScaleY="134563">
        <dgm:presLayoutVars>
          <dgm:bulletEnabled val="1"/>
        </dgm:presLayoutVars>
      </dgm:prSet>
      <dgm:spPr/>
      <dgm:t>
        <a:bodyPr/>
        <a:lstStyle/>
        <a:p>
          <a:endParaRPr lang="en-US"/>
        </a:p>
      </dgm:t>
    </dgm:pt>
    <dgm:pt modelId="{12E88993-6776-4B82-8636-463EF0E83910}" type="pres">
      <dgm:prSet presAssocID="{DC41DF15-FACE-47EE-A01B-CCBF939743C8}" presName="sibTrans" presStyleLbl="sibTrans1D1" presStyleIdx="0" presStyleCnt="4"/>
      <dgm:spPr/>
      <dgm:t>
        <a:bodyPr/>
        <a:lstStyle/>
        <a:p>
          <a:endParaRPr lang="en-US"/>
        </a:p>
      </dgm:t>
    </dgm:pt>
    <dgm:pt modelId="{8AC343CA-F2CC-497E-A2DF-FFE58F57EF7C}" type="pres">
      <dgm:prSet presAssocID="{DC41DF15-FACE-47EE-A01B-CCBF939743C8}" presName="connectorText" presStyleLbl="sibTrans1D1" presStyleIdx="0" presStyleCnt="4"/>
      <dgm:spPr/>
      <dgm:t>
        <a:bodyPr/>
        <a:lstStyle/>
        <a:p>
          <a:endParaRPr lang="en-US"/>
        </a:p>
      </dgm:t>
    </dgm:pt>
    <dgm:pt modelId="{90032D6E-21EE-4ADB-B735-C695C3974523}" type="pres">
      <dgm:prSet presAssocID="{C305CA3C-6748-4BF8-8ECB-B75A310DDC69}" presName="node" presStyleLbl="node1" presStyleIdx="1" presStyleCnt="5" custScaleY="133315">
        <dgm:presLayoutVars>
          <dgm:bulletEnabled val="1"/>
        </dgm:presLayoutVars>
      </dgm:prSet>
      <dgm:spPr/>
      <dgm:t>
        <a:bodyPr/>
        <a:lstStyle/>
        <a:p>
          <a:endParaRPr lang="en-US"/>
        </a:p>
      </dgm:t>
    </dgm:pt>
    <dgm:pt modelId="{C3DA3CEA-8345-429F-965C-0C2B7E65EAEA}" type="pres">
      <dgm:prSet presAssocID="{01D39557-F104-4F04-86A4-B3E85552F87B}" presName="sibTrans" presStyleLbl="sibTrans1D1" presStyleIdx="1" presStyleCnt="4"/>
      <dgm:spPr/>
      <dgm:t>
        <a:bodyPr/>
        <a:lstStyle/>
        <a:p>
          <a:endParaRPr lang="en-US"/>
        </a:p>
      </dgm:t>
    </dgm:pt>
    <dgm:pt modelId="{0BA78202-3316-40F3-8F21-6F5F1529C80F}" type="pres">
      <dgm:prSet presAssocID="{01D39557-F104-4F04-86A4-B3E85552F87B}" presName="connectorText" presStyleLbl="sibTrans1D1" presStyleIdx="1" presStyleCnt="4"/>
      <dgm:spPr/>
      <dgm:t>
        <a:bodyPr/>
        <a:lstStyle/>
        <a:p>
          <a:endParaRPr lang="en-US"/>
        </a:p>
      </dgm:t>
    </dgm:pt>
    <dgm:pt modelId="{9BB4909A-10CD-43B7-94A4-6B3366E5E6D5}" type="pres">
      <dgm:prSet presAssocID="{C73A9661-A383-4554-9EDA-75A62559D2BF}" presName="node" presStyleLbl="node1" presStyleIdx="2" presStyleCnt="5" custScaleY="133315">
        <dgm:presLayoutVars>
          <dgm:bulletEnabled val="1"/>
        </dgm:presLayoutVars>
      </dgm:prSet>
      <dgm:spPr/>
      <dgm:t>
        <a:bodyPr/>
        <a:lstStyle/>
        <a:p>
          <a:endParaRPr lang="en-US"/>
        </a:p>
      </dgm:t>
    </dgm:pt>
    <dgm:pt modelId="{4A098935-413E-4AD3-8722-8052F115EF60}" type="pres">
      <dgm:prSet presAssocID="{2F97CFDB-D976-40B4-B8F6-07307FF6C1B8}" presName="sibTrans" presStyleLbl="sibTrans1D1" presStyleIdx="2" presStyleCnt="4"/>
      <dgm:spPr/>
      <dgm:t>
        <a:bodyPr/>
        <a:lstStyle/>
        <a:p>
          <a:endParaRPr lang="en-US"/>
        </a:p>
      </dgm:t>
    </dgm:pt>
    <dgm:pt modelId="{71EC38C1-0F7F-4FEC-A689-CED7DA72346B}" type="pres">
      <dgm:prSet presAssocID="{2F97CFDB-D976-40B4-B8F6-07307FF6C1B8}" presName="connectorText" presStyleLbl="sibTrans1D1" presStyleIdx="2" presStyleCnt="4"/>
      <dgm:spPr/>
      <dgm:t>
        <a:bodyPr/>
        <a:lstStyle/>
        <a:p>
          <a:endParaRPr lang="en-US"/>
        </a:p>
      </dgm:t>
    </dgm:pt>
    <dgm:pt modelId="{9099157B-3BF2-4F04-A11C-700CDAF18EC8}" type="pres">
      <dgm:prSet presAssocID="{D31C781D-CF7C-4DC4-A9F8-2CC39DE09D37}" presName="node" presStyleLbl="node1" presStyleIdx="3" presStyleCnt="5" custScaleY="148030">
        <dgm:presLayoutVars>
          <dgm:bulletEnabled val="1"/>
        </dgm:presLayoutVars>
      </dgm:prSet>
      <dgm:spPr/>
      <dgm:t>
        <a:bodyPr/>
        <a:lstStyle/>
        <a:p>
          <a:endParaRPr lang="en-US"/>
        </a:p>
      </dgm:t>
    </dgm:pt>
    <dgm:pt modelId="{4BEDFEDB-3250-4088-8138-9EDABD59F7D0}" type="pres">
      <dgm:prSet presAssocID="{4E0C3094-DF00-4995-B507-501C59C9CD35}" presName="sibTrans" presStyleLbl="sibTrans1D1" presStyleIdx="3" presStyleCnt="4"/>
      <dgm:spPr/>
      <dgm:t>
        <a:bodyPr/>
        <a:lstStyle/>
        <a:p>
          <a:endParaRPr lang="en-US"/>
        </a:p>
      </dgm:t>
    </dgm:pt>
    <dgm:pt modelId="{2E820719-46B1-44D1-B64B-3DEFA8BF8F33}" type="pres">
      <dgm:prSet presAssocID="{4E0C3094-DF00-4995-B507-501C59C9CD35}" presName="connectorText" presStyleLbl="sibTrans1D1" presStyleIdx="3" presStyleCnt="4"/>
      <dgm:spPr/>
      <dgm:t>
        <a:bodyPr/>
        <a:lstStyle/>
        <a:p>
          <a:endParaRPr lang="en-US"/>
        </a:p>
      </dgm:t>
    </dgm:pt>
    <dgm:pt modelId="{DCD843A4-026D-4467-845A-53B7E75599AA}" type="pres">
      <dgm:prSet presAssocID="{106F7854-C9DA-4565-9AFE-DEC1CD20EDCD}" presName="node" presStyleLbl="node1" presStyleIdx="4" presStyleCnt="5" custScaleY="145535" custLinFactNeighborX="1123" custLinFactNeighborY="-96">
        <dgm:presLayoutVars>
          <dgm:bulletEnabled val="1"/>
        </dgm:presLayoutVars>
      </dgm:prSet>
      <dgm:spPr/>
      <dgm:t>
        <a:bodyPr/>
        <a:lstStyle/>
        <a:p>
          <a:endParaRPr lang="en-US"/>
        </a:p>
      </dgm:t>
    </dgm:pt>
  </dgm:ptLst>
  <dgm:cxnLst>
    <dgm:cxn modelId="{0B452946-4AE6-48B1-993E-BD2DAC9B75DD}" type="presOf" srcId="{4E0C3094-DF00-4995-B507-501C59C9CD35}" destId="{2E820719-46B1-44D1-B64B-3DEFA8BF8F33}" srcOrd="1" destOrd="0" presId="urn:microsoft.com/office/officeart/2005/8/layout/bProcess3"/>
    <dgm:cxn modelId="{2DD25A8B-97D2-453B-87F2-FC3CE9C5DECF}" type="presOf" srcId="{DC41DF15-FACE-47EE-A01B-CCBF939743C8}" destId="{8AC343CA-F2CC-497E-A2DF-FFE58F57EF7C}" srcOrd="1" destOrd="0" presId="urn:microsoft.com/office/officeart/2005/8/layout/bProcess3"/>
    <dgm:cxn modelId="{A282889C-4326-4C0E-89E5-3471E0C2CB8C}" srcId="{07CF02DE-E91D-4405-B881-8CA1EC4C19C5}" destId="{106F7854-C9DA-4565-9AFE-DEC1CD20EDCD}" srcOrd="4" destOrd="0" parTransId="{B45C0204-D54B-4BC2-9EA0-24D4F91B56EC}" sibTransId="{1502910C-EFF7-485A-8E2D-79B33753DC34}"/>
    <dgm:cxn modelId="{9EA115C9-1673-4D09-B808-DE79437D9876}" type="presOf" srcId="{01D39557-F104-4F04-86A4-B3E85552F87B}" destId="{C3DA3CEA-8345-429F-965C-0C2B7E65EAEA}" srcOrd="0" destOrd="0" presId="urn:microsoft.com/office/officeart/2005/8/layout/bProcess3"/>
    <dgm:cxn modelId="{02FCE550-BB04-4CCA-B0E5-8480354F8174}" type="presOf" srcId="{2F97CFDB-D976-40B4-B8F6-07307FF6C1B8}" destId="{71EC38C1-0F7F-4FEC-A689-CED7DA72346B}" srcOrd="1" destOrd="0" presId="urn:microsoft.com/office/officeart/2005/8/layout/bProcess3"/>
    <dgm:cxn modelId="{AB3F5C16-8D71-4067-A74A-EAE36BBA5D4D}" type="presOf" srcId="{01D39557-F104-4F04-86A4-B3E85552F87B}" destId="{0BA78202-3316-40F3-8F21-6F5F1529C80F}" srcOrd="1" destOrd="0" presId="urn:microsoft.com/office/officeart/2005/8/layout/bProcess3"/>
    <dgm:cxn modelId="{338E48FF-B37E-45DF-A933-5BF7FE932889}" type="presOf" srcId="{228EDD9D-C5D0-44B2-8711-FB049B53D3D6}" destId="{0171D311-2E04-4B0A-82FD-56C5BAB3C931}" srcOrd="0" destOrd="0" presId="urn:microsoft.com/office/officeart/2005/8/layout/bProcess3"/>
    <dgm:cxn modelId="{39FEB173-48A0-4D8D-B472-76628C301215}" type="presOf" srcId="{07CF02DE-E91D-4405-B881-8CA1EC4C19C5}" destId="{9E081F22-5622-4A79-8A61-4E1C2AFCBE17}" srcOrd="0" destOrd="0" presId="urn:microsoft.com/office/officeart/2005/8/layout/bProcess3"/>
    <dgm:cxn modelId="{CBAD1939-B100-400F-A7CA-8472F9DC2D9D}" srcId="{07CF02DE-E91D-4405-B881-8CA1EC4C19C5}" destId="{C305CA3C-6748-4BF8-8ECB-B75A310DDC69}" srcOrd="1" destOrd="0" parTransId="{15530A55-FB6D-492F-B7E4-58A6DB9737FF}" sibTransId="{01D39557-F104-4F04-86A4-B3E85552F87B}"/>
    <dgm:cxn modelId="{1D16FBED-B2C3-4CB9-A258-B7E474844ABD}" type="presOf" srcId="{C73A9661-A383-4554-9EDA-75A62559D2BF}" destId="{9BB4909A-10CD-43B7-94A4-6B3366E5E6D5}" srcOrd="0" destOrd="0" presId="urn:microsoft.com/office/officeart/2005/8/layout/bProcess3"/>
    <dgm:cxn modelId="{86DB2BDA-1D6F-4602-B314-703E329140D6}" type="presOf" srcId="{DC41DF15-FACE-47EE-A01B-CCBF939743C8}" destId="{12E88993-6776-4B82-8636-463EF0E83910}" srcOrd="0" destOrd="0" presId="urn:microsoft.com/office/officeart/2005/8/layout/bProcess3"/>
    <dgm:cxn modelId="{FC50FC7E-3C9F-442D-9432-141AAA01231E}" type="presOf" srcId="{D31C781D-CF7C-4DC4-A9F8-2CC39DE09D37}" destId="{9099157B-3BF2-4F04-A11C-700CDAF18EC8}" srcOrd="0" destOrd="0" presId="urn:microsoft.com/office/officeart/2005/8/layout/bProcess3"/>
    <dgm:cxn modelId="{55D3C3B2-5A0A-436A-92FC-5F968788FC78}" type="presOf" srcId="{4E0C3094-DF00-4995-B507-501C59C9CD35}" destId="{4BEDFEDB-3250-4088-8138-9EDABD59F7D0}" srcOrd="0" destOrd="0" presId="urn:microsoft.com/office/officeart/2005/8/layout/bProcess3"/>
    <dgm:cxn modelId="{8E680526-A104-40A1-88AE-6DFE3588ADA1}" srcId="{07CF02DE-E91D-4405-B881-8CA1EC4C19C5}" destId="{D31C781D-CF7C-4DC4-A9F8-2CC39DE09D37}" srcOrd="3" destOrd="0" parTransId="{D1BADAF1-B212-4F87-960B-16557577D5F0}" sibTransId="{4E0C3094-DF00-4995-B507-501C59C9CD35}"/>
    <dgm:cxn modelId="{B05C0769-4EF8-4A35-93BB-B1C44E98A1A8}" srcId="{07CF02DE-E91D-4405-B881-8CA1EC4C19C5}" destId="{C73A9661-A383-4554-9EDA-75A62559D2BF}" srcOrd="2" destOrd="0" parTransId="{2F9C56D9-F346-4354-9B79-DA83B37DA183}" sibTransId="{2F97CFDB-D976-40B4-B8F6-07307FF6C1B8}"/>
    <dgm:cxn modelId="{60CA2142-FCDA-485C-9CD7-8F0840865DDD}" type="presOf" srcId="{C305CA3C-6748-4BF8-8ECB-B75A310DDC69}" destId="{90032D6E-21EE-4ADB-B735-C695C3974523}" srcOrd="0" destOrd="0" presId="urn:microsoft.com/office/officeart/2005/8/layout/bProcess3"/>
    <dgm:cxn modelId="{649C8C6E-99AC-4C5B-9C3F-B76191134164}" srcId="{07CF02DE-E91D-4405-B881-8CA1EC4C19C5}" destId="{228EDD9D-C5D0-44B2-8711-FB049B53D3D6}" srcOrd="0" destOrd="0" parTransId="{FE41265B-B60A-46BB-9AF5-DBAC4F8FEBC3}" sibTransId="{DC41DF15-FACE-47EE-A01B-CCBF939743C8}"/>
    <dgm:cxn modelId="{DDEA2501-4BEC-45FC-B37A-F18D973FC418}" type="presOf" srcId="{2F97CFDB-D976-40B4-B8F6-07307FF6C1B8}" destId="{4A098935-413E-4AD3-8722-8052F115EF60}" srcOrd="0" destOrd="0" presId="urn:microsoft.com/office/officeart/2005/8/layout/bProcess3"/>
    <dgm:cxn modelId="{ED102BC5-7C20-4C92-BABD-76F270FC0FD6}" type="presOf" srcId="{106F7854-C9DA-4565-9AFE-DEC1CD20EDCD}" destId="{DCD843A4-026D-4467-845A-53B7E75599AA}" srcOrd="0" destOrd="0" presId="urn:microsoft.com/office/officeart/2005/8/layout/bProcess3"/>
    <dgm:cxn modelId="{1B960B93-AC63-4940-982C-122BF2736D5E}" type="presParOf" srcId="{9E081F22-5622-4A79-8A61-4E1C2AFCBE17}" destId="{0171D311-2E04-4B0A-82FD-56C5BAB3C931}" srcOrd="0" destOrd="0" presId="urn:microsoft.com/office/officeart/2005/8/layout/bProcess3"/>
    <dgm:cxn modelId="{698FD8B7-F51F-4D87-9C01-96539C0D7ECE}" type="presParOf" srcId="{9E081F22-5622-4A79-8A61-4E1C2AFCBE17}" destId="{12E88993-6776-4B82-8636-463EF0E83910}" srcOrd="1" destOrd="0" presId="urn:microsoft.com/office/officeart/2005/8/layout/bProcess3"/>
    <dgm:cxn modelId="{2C6D5ED7-0B5B-4F1F-8B38-8EBA4C797812}" type="presParOf" srcId="{12E88993-6776-4B82-8636-463EF0E83910}" destId="{8AC343CA-F2CC-497E-A2DF-FFE58F57EF7C}" srcOrd="0" destOrd="0" presId="urn:microsoft.com/office/officeart/2005/8/layout/bProcess3"/>
    <dgm:cxn modelId="{5060F726-D8D8-4105-85F6-5227C3ED766D}" type="presParOf" srcId="{9E081F22-5622-4A79-8A61-4E1C2AFCBE17}" destId="{90032D6E-21EE-4ADB-B735-C695C3974523}" srcOrd="2" destOrd="0" presId="urn:microsoft.com/office/officeart/2005/8/layout/bProcess3"/>
    <dgm:cxn modelId="{E907714B-A4DC-4F80-B6CD-E8D7D8D3F18D}" type="presParOf" srcId="{9E081F22-5622-4A79-8A61-4E1C2AFCBE17}" destId="{C3DA3CEA-8345-429F-965C-0C2B7E65EAEA}" srcOrd="3" destOrd="0" presId="urn:microsoft.com/office/officeart/2005/8/layout/bProcess3"/>
    <dgm:cxn modelId="{90EDC75B-CC75-4DB7-91F2-A84EAECD0406}" type="presParOf" srcId="{C3DA3CEA-8345-429F-965C-0C2B7E65EAEA}" destId="{0BA78202-3316-40F3-8F21-6F5F1529C80F}" srcOrd="0" destOrd="0" presId="urn:microsoft.com/office/officeart/2005/8/layout/bProcess3"/>
    <dgm:cxn modelId="{A3083571-841F-4601-99D9-20C6EC7E9365}" type="presParOf" srcId="{9E081F22-5622-4A79-8A61-4E1C2AFCBE17}" destId="{9BB4909A-10CD-43B7-94A4-6B3366E5E6D5}" srcOrd="4" destOrd="0" presId="urn:microsoft.com/office/officeart/2005/8/layout/bProcess3"/>
    <dgm:cxn modelId="{C0161D78-4C80-446A-9DF2-22BD3A78FD4A}" type="presParOf" srcId="{9E081F22-5622-4A79-8A61-4E1C2AFCBE17}" destId="{4A098935-413E-4AD3-8722-8052F115EF60}" srcOrd="5" destOrd="0" presId="urn:microsoft.com/office/officeart/2005/8/layout/bProcess3"/>
    <dgm:cxn modelId="{39104F2E-D78E-4E26-95F2-C7139C229EDC}" type="presParOf" srcId="{4A098935-413E-4AD3-8722-8052F115EF60}" destId="{71EC38C1-0F7F-4FEC-A689-CED7DA72346B}" srcOrd="0" destOrd="0" presId="urn:microsoft.com/office/officeart/2005/8/layout/bProcess3"/>
    <dgm:cxn modelId="{4A62F198-B471-479E-96F0-8470AA4F9F90}" type="presParOf" srcId="{9E081F22-5622-4A79-8A61-4E1C2AFCBE17}" destId="{9099157B-3BF2-4F04-A11C-700CDAF18EC8}" srcOrd="6" destOrd="0" presId="urn:microsoft.com/office/officeart/2005/8/layout/bProcess3"/>
    <dgm:cxn modelId="{31211F87-70D4-4267-8C61-635CFD708F64}" type="presParOf" srcId="{9E081F22-5622-4A79-8A61-4E1C2AFCBE17}" destId="{4BEDFEDB-3250-4088-8138-9EDABD59F7D0}" srcOrd="7" destOrd="0" presId="urn:microsoft.com/office/officeart/2005/8/layout/bProcess3"/>
    <dgm:cxn modelId="{0BB3D27E-3134-4BFE-AE91-00022FBE570B}" type="presParOf" srcId="{4BEDFEDB-3250-4088-8138-9EDABD59F7D0}" destId="{2E820719-46B1-44D1-B64B-3DEFA8BF8F33}" srcOrd="0" destOrd="0" presId="urn:microsoft.com/office/officeart/2005/8/layout/bProcess3"/>
    <dgm:cxn modelId="{7DE84AF5-6A13-4FB3-A99D-EA7BBD8A9AD2}" type="presParOf" srcId="{9E081F22-5622-4A79-8A61-4E1C2AFCBE17}" destId="{DCD843A4-026D-4467-845A-53B7E75599AA}"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421B08-7512-4918-955F-7605EDED9C60}"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3549B952-664F-4325-9C00-80B4F155D7F0}">
      <dgm:prSet phldrT="[Text]">
        <dgm:style>
          <a:lnRef idx="1">
            <a:schemeClr val="accent2"/>
          </a:lnRef>
          <a:fillRef idx="2">
            <a:schemeClr val="accent2"/>
          </a:fillRef>
          <a:effectRef idx="1">
            <a:schemeClr val="accent2"/>
          </a:effectRef>
          <a:fontRef idx="minor">
            <a:schemeClr val="dk1"/>
          </a:fontRef>
        </dgm:style>
      </dgm:prSet>
      <dgm:spPr/>
      <dgm:t>
        <a:bodyPr/>
        <a:lstStyle/>
        <a:p>
          <a:r>
            <a:rPr lang="en-US" b="1" u="sng" smtClean="0"/>
            <a:t>Ý nghĩa</a:t>
          </a:r>
          <a:endParaRPr lang="en-US" b="1" u="sng"/>
        </a:p>
      </dgm:t>
    </dgm:pt>
    <dgm:pt modelId="{CF676A7D-602E-4E4B-82E9-152845B5BACC}" type="parTrans" cxnId="{04F584F9-D887-43F8-9EDE-6D6916F3AFCF}">
      <dgm:prSet/>
      <dgm:spPr/>
      <dgm:t>
        <a:bodyPr/>
        <a:lstStyle/>
        <a:p>
          <a:endParaRPr lang="en-US"/>
        </a:p>
      </dgm:t>
    </dgm:pt>
    <dgm:pt modelId="{CF25B0CF-B245-464B-BF64-F8BBAAC744DC}" type="sibTrans" cxnId="{04F584F9-D887-43F8-9EDE-6D6916F3AFCF}">
      <dgm:prSet/>
      <dgm:spPr/>
      <dgm:t>
        <a:bodyPr/>
        <a:lstStyle/>
        <a:p>
          <a:endParaRPr lang="en-US"/>
        </a:p>
      </dgm:t>
    </dgm:pt>
    <dgm:pt modelId="{CA377D55-18AC-4C14-82DD-E9C635F6919F}">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u="sng" smtClean="0"/>
            <a:t>Nội dung: </a:t>
          </a:r>
          <a:r>
            <a:rPr lang="en-US" smtClean="0"/>
            <a:t>Trịnh Duy Sản dấy binh làm loạn, giết vua, đốt Cửu Trùng Đài, lùng bắt Vũ Như Tô</a:t>
          </a:r>
          <a:endParaRPr lang="en-US"/>
        </a:p>
      </dgm:t>
    </dgm:pt>
    <dgm:pt modelId="{FDAA3B15-6DB1-4CD1-B8B0-E89CFAEDBDA6}" type="parTrans" cxnId="{9EC23CCD-F90D-481E-B833-43DFA85F16CF}">
      <dgm:prSet/>
      <dgm:spPr/>
      <dgm:t>
        <a:bodyPr/>
        <a:lstStyle/>
        <a:p>
          <a:endParaRPr lang="en-US"/>
        </a:p>
      </dgm:t>
    </dgm:pt>
    <dgm:pt modelId="{E47A3792-FF08-4DF7-B10D-EB55C6ECD494}" type="sibTrans" cxnId="{9EC23CCD-F90D-481E-B833-43DFA85F16CF}">
      <dgm:prSet/>
      <dgm:spPr/>
      <dgm:t>
        <a:bodyPr/>
        <a:lstStyle/>
        <a:p>
          <a:endParaRPr lang="en-US"/>
        </a:p>
      </dgm:t>
    </dgm:pt>
    <dgm:pt modelId="{5681524C-90F2-4094-80A2-115406194B33}">
      <dgm:prSet phldrT="[Text]">
        <dgm:style>
          <a:lnRef idx="1">
            <a:schemeClr val="accent2"/>
          </a:lnRef>
          <a:fillRef idx="3">
            <a:schemeClr val="accent2"/>
          </a:fillRef>
          <a:effectRef idx="2">
            <a:schemeClr val="accent2"/>
          </a:effectRef>
          <a:fontRef idx="minor">
            <a:schemeClr val="lt1"/>
          </a:fontRef>
        </dgm:style>
      </dgm:prSet>
      <dgm:spPr/>
      <dgm:t>
        <a:bodyPr/>
        <a:lstStyle/>
        <a:p>
          <a:r>
            <a:rPr lang="en-US" smtClean="0"/>
            <a:t>Thể hiện tính cách nhân vật</a:t>
          </a:r>
          <a:endParaRPr lang="en-US"/>
        </a:p>
      </dgm:t>
    </dgm:pt>
    <dgm:pt modelId="{B1BD0D75-D0A4-4F53-9B20-58746552A857}" type="parTrans" cxnId="{FB9CE5FD-96AC-4FAB-918E-D5363D43D684}">
      <dgm:prSet/>
      <dgm:spPr/>
      <dgm:t>
        <a:bodyPr/>
        <a:lstStyle/>
        <a:p>
          <a:endParaRPr lang="en-US"/>
        </a:p>
      </dgm:t>
    </dgm:pt>
    <dgm:pt modelId="{9341E936-0DE5-4E59-8B8A-34C44DECCA0B}" type="sibTrans" cxnId="{FB9CE5FD-96AC-4FAB-918E-D5363D43D684}">
      <dgm:prSet/>
      <dgm:spPr/>
      <dgm:t>
        <a:bodyPr/>
        <a:lstStyle/>
        <a:p>
          <a:endParaRPr lang="en-US"/>
        </a:p>
      </dgm:t>
    </dgm:pt>
    <dgm:pt modelId="{DE713812-4E92-457D-91AC-E694F5B219E7}">
      <dgm:prSet phldrT="[Text]">
        <dgm:style>
          <a:lnRef idx="1">
            <a:schemeClr val="accent2"/>
          </a:lnRef>
          <a:fillRef idx="3">
            <a:schemeClr val="accent2"/>
          </a:fillRef>
          <a:effectRef idx="2">
            <a:schemeClr val="accent2"/>
          </a:effectRef>
          <a:fontRef idx="minor">
            <a:schemeClr val="lt1"/>
          </a:fontRef>
        </dgm:style>
      </dgm:prSet>
      <dgm:spPr/>
      <dgm:t>
        <a:bodyPr/>
        <a:lstStyle/>
        <a:p>
          <a:r>
            <a:rPr lang="en-US" smtClean="0"/>
            <a:t>Nổi bật xung đột kịch</a:t>
          </a:r>
          <a:endParaRPr lang="en-US"/>
        </a:p>
      </dgm:t>
    </dgm:pt>
    <dgm:pt modelId="{D31DFEB3-9F8F-47FF-AD40-3D8C9075266C}" type="parTrans" cxnId="{2F74D621-F090-4D6B-9E89-3C7A0050B408}">
      <dgm:prSet/>
      <dgm:spPr/>
      <dgm:t>
        <a:bodyPr/>
        <a:lstStyle/>
        <a:p>
          <a:endParaRPr lang="en-US"/>
        </a:p>
      </dgm:t>
    </dgm:pt>
    <dgm:pt modelId="{8889838B-C345-4783-A96B-AA525820FB9A}" type="sibTrans" cxnId="{2F74D621-F090-4D6B-9E89-3C7A0050B408}">
      <dgm:prSet/>
      <dgm:spPr/>
      <dgm:t>
        <a:bodyPr/>
        <a:lstStyle/>
        <a:p>
          <a:endParaRPr lang="en-US"/>
        </a:p>
      </dgm:t>
    </dgm:pt>
    <dgm:pt modelId="{C13EFD13-57F6-475B-949B-841CB3CB5CC6}" type="pres">
      <dgm:prSet presAssocID="{88421B08-7512-4918-955F-7605EDED9C60}" presName="Name0" presStyleCnt="0">
        <dgm:presLayoutVars>
          <dgm:chMax val="1"/>
          <dgm:chPref val="1"/>
          <dgm:dir/>
          <dgm:animOne val="branch"/>
          <dgm:animLvl val="lvl"/>
        </dgm:presLayoutVars>
      </dgm:prSet>
      <dgm:spPr/>
      <dgm:t>
        <a:bodyPr/>
        <a:lstStyle/>
        <a:p>
          <a:endParaRPr lang="en-US"/>
        </a:p>
      </dgm:t>
    </dgm:pt>
    <dgm:pt modelId="{3BC589A4-A9DB-42C6-91C5-ED3698842053}" type="pres">
      <dgm:prSet presAssocID="{3549B952-664F-4325-9C00-80B4F155D7F0}" presName="singleCycle" presStyleCnt="0"/>
      <dgm:spPr/>
    </dgm:pt>
    <dgm:pt modelId="{B4E1D094-A907-4FF2-891F-81B737AB44D3}" type="pres">
      <dgm:prSet presAssocID="{3549B952-664F-4325-9C00-80B4F155D7F0}" presName="singleCenter" presStyleLbl="node1" presStyleIdx="0" presStyleCnt="4" custScaleX="143304" custScaleY="50621" custLinFactNeighborX="654" custLinFactNeighborY="-12689">
        <dgm:presLayoutVars>
          <dgm:chMax val="7"/>
          <dgm:chPref val="7"/>
        </dgm:presLayoutVars>
      </dgm:prSet>
      <dgm:spPr/>
      <dgm:t>
        <a:bodyPr/>
        <a:lstStyle/>
        <a:p>
          <a:endParaRPr lang="en-US"/>
        </a:p>
      </dgm:t>
    </dgm:pt>
    <dgm:pt modelId="{0FD83FC9-8115-4A99-8174-088EC5BAF89D}" type="pres">
      <dgm:prSet presAssocID="{FDAA3B15-6DB1-4CD1-B8B0-E89CFAEDBDA6}" presName="Name56" presStyleLbl="parChTrans1D2" presStyleIdx="0" presStyleCnt="3"/>
      <dgm:spPr/>
      <dgm:t>
        <a:bodyPr/>
        <a:lstStyle/>
        <a:p>
          <a:endParaRPr lang="en-US"/>
        </a:p>
      </dgm:t>
    </dgm:pt>
    <dgm:pt modelId="{793737C4-AC7A-4BE0-B735-681A24C9D4B4}" type="pres">
      <dgm:prSet presAssocID="{CA377D55-18AC-4C14-82DD-E9C635F6919F}" presName="text0" presStyleLbl="node1" presStyleIdx="1" presStyleCnt="4" custScaleX="679638">
        <dgm:presLayoutVars>
          <dgm:bulletEnabled val="1"/>
        </dgm:presLayoutVars>
      </dgm:prSet>
      <dgm:spPr/>
      <dgm:t>
        <a:bodyPr/>
        <a:lstStyle/>
        <a:p>
          <a:endParaRPr lang="en-US"/>
        </a:p>
      </dgm:t>
    </dgm:pt>
    <dgm:pt modelId="{122B2534-703F-4C09-883E-CE86E6EB8D94}" type="pres">
      <dgm:prSet presAssocID="{B1BD0D75-D0A4-4F53-9B20-58746552A857}" presName="Name56" presStyleLbl="parChTrans1D2" presStyleIdx="1" presStyleCnt="3"/>
      <dgm:spPr/>
      <dgm:t>
        <a:bodyPr/>
        <a:lstStyle/>
        <a:p>
          <a:endParaRPr lang="en-US"/>
        </a:p>
      </dgm:t>
    </dgm:pt>
    <dgm:pt modelId="{29982D7E-40B7-4227-8663-2D7F83745CE5}" type="pres">
      <dgm:prSet presAssocID="{5681524C-90F2-4094-80A2-115406194B33}" presName="text0" presStyleLbl="node1" presStyleIdx="2" presStyleCnt="4" custScaleX="421956">
        <dgm:presLayoutVars>
          <dgm:bulletEnabled val="1"/>
        </dgm:presLayoutVars>
      </dgm:prSet>
      <dgm:spPr/>
      <dgm:t>
        <a:bodyPr/>
        <a:lstStyle/>
        <a:p>
          <a:endParaRPr lang="en-US"/>
        </a:p>
      </dgm:t>
    </dgm:pt>
    <dgm:pt modelId="{0C8968C2-9628-4C4F-85FD-D7F4880D3787}" type="pres">
      <dgm:prSet presAssocID="{D31DFEB3-9F8F-47FF-AD40-3D8C9075266C}" presName="Name56" presStyleLbl="parChTrans1D2" presStyleIdx="2" presStyleCnt="3"/>
      <dgm:spPr/>
      <dgm:t>
        <a:bodyPr/>
        <a:lstStyle/>
        <a:p>
          <a:endParaRPr lang="en-US"/>
        </a:p>
      </dgm:t>
    </dgm:pt>
    <dgm:pt modelId="{A7C09F52-E301-43F0-A85D-452EF690DF16}" type="pres">
      <dgm:prSet presAssocID="{DE713812-4E92-457D-91AC-E694F5B219E7}" presName="text0" presStyleLbl="node1" presStyleIdx="3" presStyleCnt="4" custScaleX="327030">
        <dgm:presLayoutVars>
          <dgm:bulletEnabled val="1"/>
        </dgm:presLayoutVars>
      </dgm:prSet>
      <dgm:spPr/>
      <dgm:t>
        <a:bodyPr/>
        <a:lstStyle/>
        <a:p>
          <a:endParaRPr lang="en-US"/>
        </a:p>
      </dgm:t>
    </dgm:pt>
  </dgm:ptLst>
  <dgm:cxnLst>
    <dgm:cxn modelId="{FB9CE5FD-96AC-4FAB-918E-D5363D43D684}" srcId="{3549B952-664F-4325-9C00-80B4F155D7F0}" destId="{5681524C-90F2-4094-80A2-115406194B33}" srcOrd="1" destOrd="0" parTransId="{B1BD0D75-D0A4-4F53-9B20-58746552A857}" sibTransId="{9341E936-0DE5-4E59-8B8A-34C44DECCA0B}"/>
    <dgm:cxn modelId="{9D6776E0-52FF-40A3-9C26-2D23184B8102}" type="presOf" srcId="{DE713812-4E92-457D-91AC-E694F5B219E7}" destId="{A7C09F52-E301-43F0-A85D-452EF690DF16}" srcOrd="0" destOrd="0" presId="urn:microsoft.com/office/officeart/2008/layout/RadialCluster"/>
    <dgm:cxn modelId="{31162079-98F0-4F42-B534-36515B60D099}" type="presOf" srcId="{88421B08-7512-4918-955F-7605EDED9C60}" destId="{C13EFD13-57F6-475B-949B-841CB3CB5CC6}" srcOrd="0" destOrd="0" presId="urn:microsoft.com/office/officeart/2008/layout/RadialCluster"/>
    <dgm:cxn modelId="{B2C87765-B3BE-4EB2-9283-ADCB9D6E0190}" type="presOf" srcId="{3549B952-664F-4325-9C00-80B4F155D7F0}" destId="{B4E1D094-A907-4FF2-891F-81B737AB44D3}" srcOrd="0" destOrd="0" presId="urn:microsoft.com/office/officeart/2008/layout/RadialCluster"/>
    <dgm:cxn modelId="{181DA520-76EC-4C66-89ED-6BE1EB591C53}" type="presOf" srcId="{B1BD0D75-D0A4-4F53-9B20-58746552A857}" destId="{122B2534-703F-4C09-883E-CE86E6EB8D94}" srcOrd="0" destOrd="0" presId="urn:microsoft.com/office/officeart/2008/layout/RadialCluster"/>
    <dgm:cxn modelId="{0C31A54F-CB29-4EDB-B388-CF95DD39036D}" type="presOf" srcId="{CA377D55-18AC-4C14-82DD-E9C635F6919F}" destId="{793737C4-AC7A-4BE0-B735-681A24C9D4B4}" srcOrd="0" destOrd="0" presId="urn:microsoft.com/office/officeart/2008/layout/RadialCluster"/>
    <dgm:cxn modelId="{9EC23CCD-F90D-481E-B833-43DFA85F16CF}" srcId="{3549B952-664F-4325-9C00-80B4F155D7F0}" destId="{CA377D55-18AC-4C14-82DD-E9C635F6919F}" srcOrd="0" destOrd="0" parTransId="{FDAA3B15-6DB1-4CD1-B8B0-E89CFAEDBDA6}" sibTransId="{E47A3792-FF08-4DF7-B10D-EB55C6ECD494}"/>
    <dgm:cxn modelId="{B06678C3-C369-48E6-B24F-1842926698F6}" type="presOf" srcId="{D31DFEB3-9F8F-47FF-AD40-3D8C9075266C}" destId="{0C8968C2-9628-4C4F-85FD-D7F4880D3787}" srcOrd="0" destOrd="0" presId="urn:microsoft.com/office/officeart/2008/layout/RadialCluster"/>
    <dgm:cxn modelId="{04F584F9-D887-43F8-9EDE-6D6916F3AFCF}" srcId="{88421B08-7512-4918-955F-7605EDED9C60}" destId="{3549B952-664F-4325-9C00-80B4F155D7F0}" srcOrd="0" destOrd="0" parTransId="{CF676A7D-602E-4E4B-82E9-152845B5BACC}" sibTransId="{CF25B0CF-B245-464B-BF64-F8BBAAC744DC}"/>
    <dgm:cxn modelId="{4A7D78EA-4364-461E-A309-1227E7CCAA72}" type="presOf" srcId="{5681524C-90F2-4094-80A2-115406194B33}" destId="{29982D7E-40B7-4227-8663-2D7F83745CE5}" srcOrd="0" destOrd="0" presId="urn:microsoft.com/office/officeart/2008/layout/RadialCluster"/>
    <dgm:cxn modelId="{2F74D621-F090-4D6B-9E89-3C7A0050B408}" srcId="{3549B952-664F-4325-9C00-80B4F155D7F0}" destId="{DE713812-4E92-457D-91AC-E694F5B219E7}" srcOrd="2" destOrd="0" parTransId="{D31DFEB3-9F8F-47FF-AD40-3D8C9075266C}" sibTransId="{8889838B-C345-4783-A96B-AA525820FB9A}"/>
    <dgm:cxn modelId="{9CC6920D-8C81-42F3-8B50-A287CA8C5A2C}" type="presOf" srcId="{FDAA3B15-6DB1-4CD1-B8B0-E89CFAEDBDA6}" destId="{0FD83FC9-8115-4A99-8174-088EC5BAF89D}" srcOrd="0" destOrd="0" presId="urn:microsoft.com/office/officeart/2008/layout/RadialCluster"/>
    <dgm:cxn modelId="{34C629B2-5791-4433-9760-2D3D7D422F84}" type="presParOf" srcId="{C13EFD13-57F6-475B-949B-841CB3CB5CC6}" destId="{3BC589A4-A9DB-42C6-91C5-ED3698842053}" srcOrd="0" destOrd="0" presId="urn:microsoft.com/office/officeart/2008/layout/RadialCluster"/>
    <dgm:cxn modelId="{0A9FFA31-EB86-4BEF-AFA3-E9F5C3F105C6}" type="presParOf" srcId="{3BC589A4-A9DB-42C6-91C5-ED3698842053}" destId="{B4E1D094-A907-4FF2-891F-81B737AB44D3}" srcOrd="0" destOrd="0" presId="urn:microsoft.com/office/officeart/2008/layout/RadialCluster"/>
    <dgm:cxn modelId="{835F6C5F-D2D7-45E7-AD86-63012B91A2C8}" type="presParOf" srcId="{3BC589A4-A9DB-42C6-91C5-ED3698842053}" destId="{0FD83FC9-8115-4A99-8174-088EC5BAF89D}" srcOrd="1" destOrd="0" presId="urn:microsoft.com/office/officeart/2008/layout/RadialCluster"/>
    <dgm:cxn modelId="{4B33B5A6-EAF6-4521-A8B5-915A9A473B33}" type="presParOf" srcId="{3BC589A4-A9DB-42C6-91C5-ED3698842053}" destId="{793737C4-AC7A-4BE0-B735-681A24C9D4B4}" srcOrd="2" destOrd="0" presId="urn:microsoft.com/office/officeart/2008/layout/RadialCluster"/>
    <dgm:cxn modelId="{19324482-975E-431D-B60F-47F5AC99B1CA}" type="presParOf" srcId="{3BC589A4-A9DB-42C6-91C5-ED3698842053}" destId="{122B2534-703F-4C09-883E-CE86E6EB8D94}" srcOrd="3" destOrd="0" presId="urn:microsoft.com/office/officeart/2008/layout/RadialCluster"/>
    <dgm:cxn modelId="{3AC678E3-8F97-4B1A-8123-B79131F40B61}" type="presParOf" srcId="{3BC589A4-A9DB-42C6-91C5-ED3698842053}" destId="{29982D7E-40B7-4227-8663-2D7F83745CE5}" srcOrd="4" destOrd="0" presId="urn:microsoft.com/office/officeart/2008/layout/RadialCluster"/>
    <dgm:cxn modelId="{124F41DD-D8AB-4D43-82F0-D6AC3D745847}" type="presParOf" srcId="{3BC589A4-A9DB-42C6-91C5-ED3698842053}" destId="{0C8968C2-9628-4C4F-85FD-D7F4880D3787}" srcOrd="5" destOrd="0" presId="urn:microsoft.com/office/officeart/2008/layout/RadialCluster"/>
    <dgm:cxn modelId="{1767977A-C2C2-4BB8-990C-DBCEC9055F34}" type="presParOf" srcId="{3BC589A4-A9DB-42C6-91C5-ED3698842053}" destId="{A7C09F52-E301-43F0-A85D-452EF690DF16}"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8A71D6-3148-4783-AF48-F1508AB9A8D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869DF07-AA4C-4DF6-970A-96F533518601}">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2800" smtClean="0"/>
            <a:t>Biểu hiện: thông qua mâu thuẫn gay gắt, quyết liệt giữa các nhân vật</a:t>
          </a:r>
          <a:endParaRPr lang="en-US" sz="2800"/>
        </a:p>
      </dgm:t>
    </dgm:pt>
    <dgm:pt modelId="{3D52E923-CF31-4F94-AF9A-94F8FA3540D3}" type="parTrans" cxnId="{446F10BB-3552-4EE6-9216-22D6DBD4C84D}">
      <dgm:prSet/>
      <dgm:spPr/>
      <dgm:t>
        <a:bodyPr/>
        <a:lstStyle/>
        <a:p>
          <a:endParaRPr lang="en-US"/>
        </a:p>
      </dgm:t>
    </dgm:pt>
    <dgm:pt modelId="{FA1C19A7-AA72-4CC7-9A55-DC9E6813AA2F}" type="sibTrans" cxnId="{446F10BB-3552-4EE6-9216-22D6DBD4C84D}">
      <dgm:prSet/>
      <dgm:spPr/>
      <dgm:t>
        <a:bodyPr/>
        <a:lstStyle/>
        <a:p>
          <a:endParaRPr lang="en-US"/>
        </a:p>
      </dgm:t>
    </dgm:pt>
    <dgm:pt modelId="{34CCDBC0-809E-4EBC-8E0F-08E7C64B47FF}">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400" smtClean="0"/>
            <a:t>- Người dũng cảm, trung thực, có lí tưởng &gt;&lt; kẻ thực dụng, ích kỉ, hung bạo;</a:t>
          </a:r>
        </a:p>
        <a:p>
          <a:r>
            <a:rPr lang="en-US" sz="2400" smtClean="0"/>
            <a:t>- Lí tưởng nghệ thuật cao cả, lâu dài &gt;&lt; đời sống thực tại lầm than, khốn khổ của nhân dân</a:t>
          </a:r>
          <a:endParaRPr lang="en-US" sz="2400"/>
        </a:p>
      </dgm:t>
    </dgm:pt>
    <dgm:pt modelId="{8C59A511-5658-4E77-A6AC-778DAD163F18}" type="parTrans" cxnId="{CA65E9B2-F026-47CE-A274-E4525295147D}">
      <dgm:prSet/>
      <dgm:spPr/>
      <dgm:t>
        <a:bodyPr/>
        <a:lstStyle/>
        <a:p>
          <a:endParaRPr lang="en-US"/>
        </a:p>
      </dgm:t>
    </dgm:pt>
    <dgm:pt modelId="{A32575D0-EBDC-4AA9-9BCB-82EA827CBA51}" type="sibTrans" cxnId="{CA65E9B2-F026-47CE-A274-E4525295147D}">
      <dgm:prSet/>
      <dgm:spPr/>
      <dgm:t>
        <a:bodyPr/>
        <a:lstStyle/>
        <a:p>
          <a:endParaRPr lang="en-US"/>
        </a:p>
      </dgm:t>
    </dgm:pt>
    <dgm:pt modelId="{D937A688-4816-437E-BCCA-B4ED63A2D154}">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400" smtClean="0"/>
            <a:t>- Nổi bật thân phận của người nghệ sĩ nhầm thời;</a:t>
          </a:r>
        </a:p>
        <a:p>
          <a:r>
            <a:rPr lang="en-US" sz="2400" smtClean="0"/>
            <a:t>- Khẳng định sức mạnh của lí tưởng cao cả</a:t>
          </a:r>
        </a:p>
        <a:p>
          <a:r>
            <a:rPr lang="en-US" sz="2400" smtClean="0"/>
            <a:t>- Đặt vấn đề về mối quan hệ giữa nghệ thuật và hiện thực; Thiện và Mĩ</a:t>
          </a:r>
          <a:endParaRPr lang="en-US" sz="2400"/>
        </a:p>
      </dgm:t>
    </dgm:pt>
    <dgm:pt modelId="{F73207E1-D468-4DE0-A69F-0D1AA4D59266}" type="parTrans" cxnId="{1C346963-8083-4D1D-A1BC-E3B2AC090932}">
      <dgm:prSet/>
      <dgm:spPr/>
      <dgm:t>
        <a:bodyPr/>
        <a:lstStyle/>
        <a:p>
          <a:endParaRPr lang="en-US"/>
        </a:p>
      </dgm:t>
    </dgm:pt>
    <dgm:pt modelId="{2FE85025-58AC-47E1-B885-89040B94F443}" type="sibTrans" cxnId="{1C346963-8083-4D1D-A1BC-E3B2AC090932}">
      <dgm:prSet/>
      <dgm:spPr/>
      <dgm:t>
        <a:bodyPr/>
        <a:lstStyle/>
        <a:p>
          <a:endParaRPr lang="en-US"/>
        </a:p>
      </dgm:t>
    </dgm:pt>
    <dgm:pt modelId="{9D5A3E84-B377-4C47-B70C-8BA3C4702B94}" type="pres">
      <dgm:prSet presAssocID="{DE8A71D6-3148-4783-AF48-F1508AB9A8D5}" presName="Name0" presStyleCnt="0">
        <dgm:presLayoutVars>
          <dgm:chMax val="7"/>
          <dgm:chPref val="7"/>
          <dgm:dir/>
        </dgm:presLayoutVars>
      </dgm:prSet>
      <dgm:spPr/>
      <dgm:t>
        <a:bodyPr/>
        <a:lstStyle/>
        <a:p>
          <a:endParaRPr lang="en-US"/>
        </a:p>
      </dgm:t>
    </dgm:pt>
    <dgm:pt modelId="{18982147-98ED-4BB1-8669-C96C2D2766EB}" type="pres">
      <dgm:prSet presAssocID="{DE8A71D6-3148-4783-AF48-F1508AB9A8D5}" presName="Name1" presStyleCnt="0"/>
      <dgm:spPr/>
    </dgm:pt>
    <dgm:pt modelId="{E0CDBCA3-D985-4BB6-AF86-E8B8CF20C27D}" type="pres">
      <dgm:prSet presAssocID="{DE8A71D6-3148-4783-AF48-F1508AB9A8D5}" presName="cycle" presStyleCnt="0"/>
      <dgm:spPr/>
    </dgm:pt>
    <dgm:pt modelId="{6C920463-FA95-4DC5-9CD9-885EBDF38394}" type="pres">
      <dgm:prSet presAssocID="{DE8A71D6-3148-4783-AF48-F1508AB9A8D5}" presName="srcNode" presStyleLbl="node1" presStyleIdx="0" presStyleCnt="3"/>
      <dgm:spPr/>
    </dgm:pt>
    <dgm:pt modelId="{66CA19BC-9339-445D-9D4D-6EB96D2DE06D}" type="pres">
      <dgm:prSet presAssocID="{DE8A71D6-3148-4783-AF48-F1508AB9A8D5}" presName="conn" presStyleLbl="parChTrans1D2" presStyleIdx="0" presStyleCnt="1"/>
      <dgm:spPr/>
      <dgm:t>
        <a:bodyPr/>
        <a:lstStyle/>
        <a:p>
          <a:endParaRPr lang="en-US"/>
        </a:p>
      </dgm:t>
    </dgm:pt>
    <dgm:pt modelId="{13200C36-64AD-4348-A117-8BD1A191255C}" type="pres">
      <dgm:prSet presAssocID="{DE8A71D6-3148-4783-AF48-F1508AB9A8D5}" presName="extraNode" presStyleLbl="node1" presStyleIdx="0" presStyleCnt="3"/>
      <dgm:spPr/>
    </dgm:pt>
    <dgm:pt modelId="{22271966-A06A-41F0-94D9-13B396F34B2D}" type="pres">
      <dgm:prSet presAssocID="{DE8A71D6-3148-4783-AF48-F1508AB9A8D5}" presName="dstNode" presStyleLbl="node1" presStyleIdx="0" presStyleCnt="3"/>
      <dgm:spPr/>
    </dgm:pt>
    <dgm:pt modelId="{344583B8-2C6F-4971-AC37-53D3F5B54B44}" type="pres">
      <dgm:prSet presAssocID="{9869DF07-AA4C-4DF6-970A-96F533518601}" presName="text_1" presStyleLbl="node1" presStyleIdx="0" presStyleCnt="3" custScaleY="79630">
        <dgm:presLayoutVars>
          <dgm:bulletEnabled val="1"/>
        </dgm:presLayoutVars>
      </dgm:prSet>
      <dgm:spPr/>
      <dgm:t>
        <a:bodyPr/>
        <a:lstStyle/>
        <a:p>
          <a:endParaRPr lang="en-US"/>
        </a:p>
      </dgm:t>
    </dgm:pt>
    <dgm:pt modelId="{A164A3F3-0B87-4414-ACBF-990A2835DE17}" type="pres">
      <dgm:prSet presAssocID="{9869DF07-AA4C-4DF6-970A-96F533518601}" presName="accent_1" presStyleCnt="0"/>
      <dgm:spPr/>
    </dgm:pt>
    <dgm:pt modelId="{6E3B125F-3963-451D-84AF-E3251D9CE7A0}" type="pres">
      <dgm:prSet presAssocID="{9869DF07-AA4C-4DF6-970A-96F533518601}" presName="accentRepeatNode" presStyleLbl="solidFgAcc1" presStyleIdx="0" presStyleCnt="3"/>
      <dgm:spPr>
        <a:blipFill rotWithShape="0">
          <a:blip xmlns:r="http://schemas.openxmlformats.org/officeDocument/2006/relationships" r:embed="rId1"/>
          <a:stretch>
            <a:fillRect/>
          </a:stretch>
        </a:blipFill>
      </dgm:spPr>
    </dgm:pt>
    <dgm:pt modelId="{9B5918CD-3A3A-4099-8027-B6226DEF8140}" type="pres">
      <dgm:prSet presAssocID="{34CCDBC0-809E-4EBC-8E0F-08E7C64B47FF}" presName="text_2" presStyleLbl="node1" presStyleIdx="1" presStyleCnt="3" custScaleX="102841" custScaleY="133661" custLinFactNeighborX="160" custLinFactNeighborY="-16666">
        <dgm:presLayoutVars>
          <dgm:bulletEnabled val="1"/>
        </dgm:presLayoutVars>
      </dgm:prSet>
      <dgm:spPr/>
      <dgm:t>
        <a:bodyPr/>
        <a:lstStyle/>
        <a:p>
          <a:endParaRPr lang="en-US"/>
        </a:p>
      </dgm:t>
    </dgm:pt>
    <dgm:pt modelId="{C92CCE94-522F-419A-80B6-131B8F798D8C}" type="pres">
      <dgm:prSet presAssocID="{34CCDBC0-809E-4EBC-8E0F-08E7C64B47FF}" presName="accent_2" presStyleCnt="0"/>
      <dgm:spPr/>
    </dgm:pt>
    <dgm:pt modelId="{316A7491-62FC-4D65-B7C2-54D5381C4E37}" type="pres">
      <dgm:prSet presAssocID="{34CCDBC0-809E-4EBC-8E0F-08E7C64B47FF}" presName="accentRepeatNode" presStyleLbl="solidFgAcc1" presStyleIdx="1" presStyleCnt="3" custLinFactNeighborX="2000" custLinFactNeighborY="-11852"/>
      <dgm:spPr>
        <a:blipFill rotWithShape="0">
          <a:blip xmlns:r="http://schemas.openxmlformats.org/officeDocument/2006/relationships" r:embed="rId2"/>
          <a:stretch>
            <a:fillRect/>
          </a:stretch>
        </a:blipFill>
      </dgm:spPr>
    </dgm:pt>
    <dgm:pt modelId="{55450424-4B45-44C0-AE00-27C740B3F49E}" type="pres">
      <dgm:prSet presAssocID="{D937A688-4816-437E-BCCA-B4ED63A2D154}" presName="text_3" presStyleLbl="node1" presStyleIdx="2" presStyleCnt="3" custScaleX="103179" custScaleY="150509" custLinFactNeighborX="216" custLinFactNeighborY="14804">
        <dgm:presLayoutVars>
          <dgm:bulletEnabled val="1"/>
        </dgm:presLayoutVars>
      </dgm:prSet>
      <dgm:spPr/>
      <dgm:t>
        <a:bodyPr/>
        <a:lstStyle/>
        <a:p>
          <a:endParaRPr lang="en-US"/>
        </a:p>
      </dgm:t>
    </dgm:pt>
    <dgm:pt modelId="{13D05F05-7011-4844-8E43-9F0AFD5E1E5A}" type="pres">
      <dgm:prSet presAssocID="{D937A688-4816-437E-BCCA-B4ED63A2D154}" presName="accent_3" presStyleCnt="0"/>
      <dgm:spPr/>
    </dgm:pt>
    <dgm:pt modelId="{E76FFAA7-375E-485E-B01A-148924AAD86B}" type="pres">
      <dgm:prSet presAssocID="{D937A688-4816-437E-BCCA-B4ED63A2D154}" presName="accentRepeatNode" presStyleLbl="solidFgAcc1" presStyleIdx="2" presStyleCnt="3" custLinFactNeighborX="-5926" custLinFactNeighborY="13333"/>
      <dgm:spPr>
        <a:blipFill rotWithShape="0">
          <a:blip xmlns:r="http://schemas.openxmlformats.org/officeDocument/2006/relationships" r:embed="rId3"/>
          <a:stretch>
            <a:fillRect/>
          </a:stretch>
        </a:blipFill>
      </dgm:spPr>
    </dgm:pt>
  </dgm:ptLst>
  <dgm:cxnLst>
    <dgm:cxn modelId="{1C346963-8083-4D1D-A1BC-E3B2AC090932}" srcId="{DE8A71D6-3148-4783-AF48-F1508AB9A8D5}" destId="{D937A688-4816-437E-BCCA-B4ED63A2D154}" srcOrd="2" destOrd="0" parTransId="{F73207E1-D468-4DE0-A69F-0D1AA4D59266}" sibTransId="{2FE85025-58AC-47E1-B885-89040B94F443}"/>
    <dgm:cxn modelId="{F88C8FA5-84C9-4827-B0BA-1EC7AD9EF19C}" type="presOf" srcId="{9869DF07-AA4C-4DF6-970A-96F533518601}" destId="{344583B8-2C6F-4971-AC37-53D3F5B54B44}" srcOrd="0" destOrd="0" presId="urn:microsoft.com/office/officeart/2008/layout/VerticalCurvedList"/>
    <dgm:cxn modelId="{839463E4-1393-4EFD-AE10-B277596D017F}" type="presOf" srcId="{FA1C19A7-AA72-4CC7-9A55-DC9E6813AA2F}" destId="{66CA19BC-9339-445D-9D4D-6EB96D2DE06D}" srcOrd="0" destOrd="0" presId="urn:microsoft.com/office/officeart/2008/layout/VerticalCurvedList"/>
    <dgm:cxn modelId="{CA65E9B2-F026-47CE-A274-E4525295147D}" srcId="{DE8A71D6-3148-4783-AF48-F1508AB9A8D5}" destId="{34CCDBC0-809E-4EBC-8E0F-08E7C64B47FF}" srcOrd="1" destOrd="0" parTransId="{8C59A511-5658-4E77-A6AC-778DAD163F18}" sibTransId="{A32575D0-EBDC-4AA9-9BCB-82EA827CBA51}"/>
    <dgm:cxn modelId="{446F10BB-3552-4EE6-9216-22D6DBD4C84D}" srcId="{DE8A71D6-3148-4783-AF48-F1508AB9A8D5}" destId="{9869DF07-AA4C-4DF6-970A-96F533518601}" srcOrd="0" destOrd="0" parTransId="{3D52E923-CF31-4F94-AF9A-94F8FA3540D3}" sibTransId="{FA1C19A7-AA72-4CC7-9A55-DC9E6813AA2F}"/>
    <dgm:cxn modelId="{6932B111-2338-4680-A745-0B14523A0987}" type="presOf" srcId="{34CCDBC0-809E-4EBC-8E0F-08E7C64B47FF}" destId="{9B5918CD-3A3A-4099-8027-B6226DEF8140}" srcOrd="0" destOrd="0" presId="urn:microsoft.com/office/officeart/2008/layout/VerticalCurvedList"/>
    <dgm:cxn modelId="{329B5433-C3BC-44B5-B722-F9B429B706C2}" type="presOf" srcId="{DE8A71D6-3148-4783-AF48-F1508AB9A8D5}" destId="{9D5A3E84-B377-4C47-B70C-8BA3C4702B94}" srcOrd="0" destOrd="0" presId="urn:microsoft.com/office/officeart/2008/layout/VerticalCurvedList"/>
    <dgm:cxn modelId="{7774769A-2F51-410B-A3DA-9540B1469978}" type="presOf" srcId="{D937A688-4816-437E-BCCA-B4ED63A2D154}" destId="{55450424-4B45-44C0-AE00-27C740B3F49E}" srcOrd="0" destOrd="0" presId="urn:microsoft.com/office/officeart/2008/layout/VerticalCurvedList"/>
    <dgm:cxn modelId="{70735074-3E9C-4922-93AC-C83AB6489D53}" type="presParOf" srcId="{9D5A3E84-B377-4C47-B70C-8BA3C4702B94}" destId="{18982147-98ED-4BB1-8669-C96C2D2766EB}" srcOrd="0" destOrd="0" presId="urn:microsoft.com/office/officeart/2008/layout/VerticalCurvedList"/>
    <dgm:cxn modelId="{F9FB8E23-68F7-4CFE-BCB9-3D0074929233}" type="presParOf" srcId="{18982147-98ED-4BB1-8669-C96C2D2766EB}" destId="{E0CDBCA3-D985-4BB6-AF86-E8B8CF20C27D}" srcOrd="0" destOrd="0" presId="urn:microsoft.com/office/officeart/2008/layout/VerticalCurvedList"/>
    <dgm:cxn modelId="{DC629CDD-44A0-42F6-BF71-DD2155B0AC41}" type="presParOf" srcId="{E0CDBCA3-D985-4BB6-AF86-E8B8CF20C27D}" destId="{6C920463-FA95-4DC5-9CD9-885EBDF38394}" srcOrd="0" destOrd="0" presId="urn:microsoft.com/office/officeart/2008/layout/VerticalCurvedList"/>
    <dgm:cxn modelId="{E1B30EBA-4878-4D1B-9793-8B98D89D1BAE}" type="presParOf" srcId="{E0CDBCA3-D985-4BB6-AF86-E8B8CF20C27D}" destId="{66CA19BC-9339-445D-9D4D-6EB96D2DE06D}" srcOrd="1" destOrd="0" presId="urn:microsoft.com/office/officeart/2008/layout/VerticalCurvedList"/>
    <dgm:cxn modelId="{CD442232-A50A-44CD-B269-8483180857C6}" type="presParOf" srcId="{E0CDBCA3-D985-4BB6-AF86-E8B8CF20C27D}" destId="{13200C36-64AD-4348-A117-8BD1A191255C}" srcOrd="2" destOrd="0" presId="urn:microsoft.com/office/officeart/2008/layout/VerticalCurvedList"/>
    <dgm:cxn modelId="{98063B4C-5A31-4409-8201-B691A7CB6BFE}" type="presParOf" srcId="{E0CDBCA3-D985-4BB6-AF86-E8B8CF20C27D}" destId="{22271966-A06A-41F0-94D9-13B396F34B2D}" srcOrd="3" destOrd="0" presId="urn:microsoft.com/office/officeart/2008/layout/VerticalCurvedList"/>
    <dgm:cxn modelId="{73EEAA72-17B0-4C3B-BC39-CDA6C2505650}" type="presParOf" srcId="{18982147-98ED-4BB1-8669-C96C2D2766EB}" destId="{344583B8-2C6F-4971-AC37-53D3F5B54B44}" srcOrd="1" destOrd="0" presId="urn:microsoft.com/office/officeart/2008/layout/VerticalCurvedList"/>
    <dgm:cxn modelId="{D3C5E5C3-70DE-491B-BBCD-C51CF9E44A83}" type="presParOf" srcId="{18982147-98ED-4BB1-8669-C96C2D2766EB}" destId="{A164A3F3-0B87-4414-ACBF-990A2835DE17}" srcOrd="2" destOrd="0" presId="urn:microsoft.com/office/officeart/2008/layout/VerticalCurvedList"/>
    <dgm:cxn modelId="{622D051E-3CB1-4DA4-BB3D-181AE5C1ED21}" type="presParOf" srcId="{A164A3F3-0B87-4414-ACBF-990A2835DE17}" destId="{6E3B125F-3963-451D-84AF-E3251D9CE7A0}" srcOrd="0" destOrd="0" presId="urn:microsoft.com/office/officeart/2008/layout/VerticalCurvedList"/>
    <dgm:cxn modelId="{D9A22D0D-E686-4162-A9C6-068223D0737D}" type="presParOf" srcId="{18982147-98ED-4BB1-8669-C96C2D2766EB}" destId="{9B5918CD-3A3A-4099-8027-B6226DEF8140}" srcOrd="3" destOrd="0" presId="urn:microsoft.com/office/officeart/2008/layout/VerticalCurvedList"/>
    <dgm:cxn modelId="{EBE9D181-4CE2-47BC-98A0-A63E8213B928}" type="presParOf" srcId="{18982147-98ED-4BB1-8669-C96C2D2766EB}" destId="{C92CCE94-522F-419A-80B6-131B8F798D8C}" srcOrd="4" destOrd="0" presId="urn:microsoft.com/office/officeart/2008/layout/VerticalCurvedList"/>
    <dgm:cxn modelId="{3A00768C-E7C0-4740-81B9-48B37EA97128}" type="presParOf" srcId="{C92CCE94-522F-419A-80B6-131B8F798D8C}" destId="{316A7491-62FC-4D65-B7C2-54D5381C4E37}" srcOrd="0" destOrd="0" presId="urn:microsoft.com/office/officeart/2008/layout/VerticalCurvedList"/>
    <dgm:cxn modelId="{C80B062C-4831-4980-8E00-956B27CA9E36}" type="presParOf" srcId="{18982147-98ED-4BB1-8669-C96C2D2766EB}" destId="{55450424-4B45-44C0-AE00-27C740B3F49E}" srcOrd="5" destOrd="0" presId="urn:microsoft.com/office/officeart/2008/layout/VerticalCurvedList"/>
    <dgm:cxn modelId="{5AA5AEB2-8965-49BD-BE2D-F7015EC95DAF}" type="presParOf" srcId="{18982147-98ED-4BB1-8669-C96C2D2766EB}" destId="{13D05F05-7011-4844-8E43-9F0AFD5E1E5A}" srcOrd="6" destOrd="0" presId="urn:microsoft.com/office/officeart/2008/layout/VerticalCurvedList"/>
    <dgm:cxn modelId="{4CFD03CF-0360-44EE-8617-418203F16DC5}" type="presParOf" srcId="{13D05F05-7011-4844-8E43-9F0AFD5E1E5A}" destId="{E76FFAA7-375E-485E-B01A-148924AAD86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88993-6776-4B82-8636-463EF0E83910}">
      <dsp:nvSpPr>
        <dsp:cNvPr id="0" name=""/>
        <dsp:cNvSpPr/>
      </dsp:nvSpPr>
      <dsp:spPr>
        <a:xfrm>
          <a:off x="2815980" y="1357510"/>
          <a:ext cx="614682" cy="91440"/>
        </a:xfrm>
        <a:custGeom>
          <a:avLst/>
          <a:gdLst/>
          <a:ahLst/>
          <a:cxnLst/>
          <a:rect l="0" t="0" r="0" b="0"/>
          <a:pathLst>
            <a:path>
              <a:moveTo>
                <a:pt x="0" y="45720"/>
              </a:moveTo>
              <a:lnTo>
                <a:pt x="61468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07190" y="1400000"/>
        <a:ext cx="32264" cy="6459"/>
      </dsp:txXfrm>
    </dsp:sp>
    <dsp:sp modelId="{0171D311-2E04-4B0A-82FD-56C5BAB3C931}">
      <dsp:nvSpPr>
        <dsp:cNvPr id="0" name=""/>
        <dsp:cNvSpPr/>
      </dsp:nvSpPr>
      <dsp:spPr>
        <a:xfrm>
          <a:off x="12204" y="270650"/>
          <a:ext cx="2805576" cy="2265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smtClean="0"/>
            <a:t>Đan Thiềm báo tin quân phản loạn, giục Vũ Như Tô trốn</a:t>
          </a:r>
          <a:endParaRPr lang="en-US" sz="2800" kern="1200"/>
        </a:p>
      </dsp:txBody>
      <dsp:txXfrm>
        <a:off x="12204" y="270650"/>
        <a:ext cx="2805576" cy="2265160"/>
      </dsp:txXfrm>
    </dsp:sp>
    <dsp:sp modelId="{C3DA3CEA-8345-429F-965C-0C2B7E65EAEA}">
      <dsp:nvSpPr>
        <dsp:cNvPr id="0" name=""/>
        <dsp:cNvSpPr/>
      </dsp:nvSpPr>
      <dsp:spPr>
        <a:xfrm>
          <a:off x="6266839" y="1357510"/>
          <a:ext cx="614682" cy="91440"/>
        </a:xfrm>
        <a:custGeom>
          <a:avLst/>
          <a:gdLst/>
          <a:ahLst/>
          <a:cxnLst/>
          <a:rect l="0" t="0" r="0" b="0"/>
          <a:pathLst>
            <a:path>
              <a:moveTo>
                <a:pt x="0" y="45720"/>
              </a:moveTo>
              <a:lnTo>
                <a:pt x="61468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558048" y="1400000"/>
        <a:ext cx="32264" cy="6459"/>
      </dsp:txXfrm>
    </dsp:sp>
    <dsp:sp modelId="{90032D6E-21EE-4ADB-B735-C695C3974523}">
      <dsp:nvSpPr>
        <dsp:cNvPr id="0" name=""/>
        <dsp:cNvSpPr/>
      </dsp:nvSpPr>
      <dsp:spPr>
        <a:xfrm>
          <a:off x="3463063" y="281154"/>
          <a:ext cx="2805576" cy="22441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smtClean="0"/>
            <a:t>Lê Trung Mại báo tin Trịnh Duy Sản làm  phản, vua và hoàng hậu chết. Nguyên Vũ tự sát</a:t>
          </a:r>
          <a:endParaRPr lang="en-US" sz="2700" kern="1200"/>
        </a:p>
      </dsp:txBody>
      <dsp:txXfrm>
        <a:off x="3463063" y="281154"/>
        <a:ext cx="2805576" cy="2244152"/>
      </dsp:txXfrm>
    </dsp:sp>
    <dsp:sp modelId="{4A098935-413E-4AD3-8722-8052F115EF60}">
      <dsp:nvSpPr>
        <dsp:cNvPr id="0" name=""/>
        <dsp:cNvSpPr/>
      </dsp:nvSpPr>
      <dsp:spPr>
        <a:xfrm>
          <a:off x="1414992" y="2523506"/>
          <a:ext cx="6901717" cy="625186"/>
        </a:xfrm>
        <a:custGeom>
          <a:avLst/>
          <a:gdLst/>
          <a:ahLst/>
          <a:cxnLst/>
          <a:rect l="0" t="0" r="0" b="0"/>
          <a:pathLst>
            <a:path>
              <a:moveTo>
                <a:pt x="6901717" y="0"/>
              </a:moveTo>
              <a:lnTo>
                <a:pt x="6901717" y="329693"/>
              </a:lnTo>
              <a:lnTo>
                <a:pt x="0" y="329693"/>
              </a:lnTo>
              <a:lnTo>
                <a:pt x="0" y="625186"/>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92531" y="2832870"/>
        <a:ext cx="346640" cy="6459"/>
      </dsp:txXfrm>
    </dsp:sp>
    <dsp:sp modelId="{9BB4909A-10CD-43B7-94A4-6B3366E5E6D5}">
      <dsp:nvSpPr>
        <dsp:cNvPr id="0" name=""/>
        <dsp:cNvSpPr/>
      </dsp:nvSpPr>
      <dsp:spPr>
        <a:xfrm>
          <a:off x="6913922" y="281154"/>
          <a:ext cx="2805576" cy="22441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smtClean="0"/>
            <a:t>Quân phản loạn đốt Cửu Trùng Đài. Lê Trụng Mại và bọn nội giám chạy trốn nhưng Vũ Như Tô nhất quyết ở lại</a:t>
          </a:r>
          <a:endParaRPr lang="en-US" sz="2400" kern="1200"/>
        </a:p>
      </dsp:txBody>
      <dsp:txXfrm>
        <a:off x="6913922" y="281154"/>
        <a:ext cx="2805576" cy="2244152"/>
      </dsp:txXfrm>
    </dsp:sp>
    <dsp:sp modelId="{4BEDFEDB-3250-4088-8138-9EDABD59F7D0}">
      <dsp:nvSpPr>
        <dsp:cNvPr id="0" name=""/>
        <dsp:cNvSpPr/>
      </dsp:nvSpPr>
      <dsp:spPr>
        <a:xfrm>
          <a:off x="2815980" y="4379685"/>
          <a:ext cx="646189" cy="91440"/>
        </a:xfrm>
        <a:custGeom>
          <a:avLst/>
          <a:gdLst/>
          <a:ahLst/>
          <a:cxnLst/>
          <a:rect l="0" t="0" r="0" b="0"/>
          <a:pathLst>
            <a:path>
              <a:moveTo>
                <a:pt x="0" y="47336"/>
              </a:moveTo>
              <a:lnTo>
                <a:pt x="340194" y="47336"/>
              </a:lnTo>
              <a:lnTo>
                <a:pt x="340194" y="45720"/>
              </a:lnTo>
              <a:lnTo>
                <a:pt x="646189"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22155" y="4422175"/>
        <a:ext cx="33839" cy="6459"/>
      </dsp:txXfrm>
    </dsp:sp>
    <dsp:sp modelId="{9099157B-3BF2-4F04-A11C-700CDAF18EC8}">
      <dsp:nvSpPr>
        <dsp:cNvPr id="0" name=""/>
        <dsp:cNvSpPr/>
      </dsp:nvSpPr>
      <dsp:spPr>
        <a:xfrm>
          <a:off x="12204" y="3181093"/>
          <a:ext cx="2805576" cy="24918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smtClean="0"/>
            <a:t>Ngô Hạch và quân khởi loạn vào thành bắt cung nữ và Đan Thiềm. Đan Thiềm cầu xin tha mạng cho Vũ Như Tô</a:t>
          </a:r>
          <a:endParaRPr lang="en-US" sz="2600" kern="1200"/>
        </a:p>
      </dsp:txBody>
      <dsp:txXfrm>
        <a:off x="12204" y="3181093"/>
        <a:ext cx="2805576" cy="2491856"/>
      </dsp:txXfrm>
    </dsp:sp>
    <dsp:sp modelId="{DCD843A4-026D-4467-845A-53B7E75599AA}">
      <dsp:nvSpPr>
        <dsp:cNvPr id="0" name=""/>
        <dsp:cNvSpPr/>
      </dsp:nvSpPr>
      <dsp:spPr>
        <a:xfrm>
          <a:off x="3494570" y="3200476"/>
          <a:ext cx="2805576" cy="2449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smtClean="0"/>
            <a:t>Không hi vọng cầu xin được An Hòa Hầu, Vũ Như Tô đau đớn, chấp nhận cái chết</a:t>
          </a:r>
          <a:endParaRPr lang="en-US" sz="2600" kern="1200"/>
        </a:p>
      </dsp:txBody>
      <dsp:txXfrm>
        <a:off x="3494570" y="3200476"/>
        <a:ext cx="2805576" cy="24498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1D094-A907-4FF2-891F-81B737AB44D3}">
      <dsp:nvSpPr>
        <dsp:cNvPr id="0" name=""/>
        <dsp:cNvSpPr/>
      </dsp:nvSpPr>
      <dsp:spPr>
        <a:xfrm>
          <a:off x="2673422" y="2288444"/>
          <a:ext cx="2329549" cy="822895"/>
        </a:xfrm>
        <a:prstGeom prst="round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1" u="sng" kern="1200" smtClean="0"/>
            <a:t>Ý nghĩa</a:t>
          </a:r>
          <a:endParaRPr lang="en-US" sz="3600" b="1" u="sng" kern="1200"/>
        </a:p>
      </dsp:txBody>
      <dsp:txXfrm>
        <a:off x="2713592" y="2328614"/>
        <a:ext cx="2249209" cy="742555"/>
      </dsp:txXfrm>
    </dsp:sp>
    <dsp:sp modelId="{0FD83FC9-8115-4A99-8174-088EC5BAF89D}">
      <dsp:nvSpPr>
        <dsp:cNvPr id="0" name=""/>
        <dsp:cNvSpPr/>
      </dsp:nvSpPr>
      <dsp:spPr>
        <a:xfrm rot="16139748">
          <a:off x="3369066" y="1834552"/>
          <a:ext cx="907924" cy="0"/>
        </a:xfrm>
        <a:custGeom>
          <a:avLst/>
          <a:gdLst/>
          <a:ahLst/>
          <a:cxnLst/>
          <a:rect l="0" t="0" r="0" b="0"/>
          <a:pathLst>
            <a:path>
              <a:moveTo>
                <a:pt x="0" y="0"/>
              </a:moveTo>
              <a:lnTo>
                <a:pt x="90792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3737C4-AC7A-4BE0-B735-681A24C9D4B4}">
      <dsp:nvSpPr>
        <dsp:cNvPr id="0" name=""/>
        <dsp:cNvSpPr/>
      </dsp:nvSpPr>
      <dsp:spPr>
        <a:xfrm>
          <a:off x="104382" y="291507"/>
          <a:ext cx="7402291" cy="1089152"/>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73660" tIns="73660" rIns="73660" bIns="73660" numCol="1" spcCol="1270" anchor="ctr" anchorCtr="0">
          <a:noAutofit/>
        </a:bodyPr>
        <a:lstStyle/>
        <a:p>
          <a:pPr lvl="0" algn="ctr" defTabSz="1289050">
            <a:lnSpc>
              <a:spcPct val="90000"/>
            </a:lnSpc>
            <a:spcBef>
              <a:spcPct val="0"/>
            </a:spcBef>
            <a:spcAft>
              <a:spcPct val="35000"/>
            </a:spcAft>
          </a:pPr>
          <a:r>
            <a:rPr lang="en-US" sz="2900" b="1" u="sng" kern="1200" smtClean="0"/>
            <a:t>Nội dung: </a:t>
          </a:r>
          <a:r>
            <a:rPr lang="en-US" sz="2900" kern="1200" smtClean="0"/>
            <a:t>Trịnh Duy Sản dấy binh làm loạn, giết vua, đốt Cửu Trùng Đài, lùng bắt Vũ Như Tô</a:t>
          </a:r>
          <a:endParaRPr lang="en-US" sz="2900" kern="1200"/>
        </a:p>
      </dsp:txBody>
      <dsp:txXfrm>
        <a:off x="157550" y="344675"/>
        <a:ext cx="7295955" cy="982816"/>
      </dsp:txXfrm>
    </dsp:sp>
    <dsp:sp modelId="{122B2534-703F-4C09-883E-CE86E6EB8D94}">
      <dsp:nvSpPr>
        <dsp:cNvPr id="0" name=""/>
        <dsp:cNvSpPr/>
      </dsp:nvSpPr>
      <dsp:spPr>
        <a:xfrm rot="2488095">
          <a:off x="4128379" y="3574673"/>
          <a:ext cx="1399367" cy="0"/>
        </a:xfrm>
        <a:custGeom>
          <a:avLst/>
          <a:gdLst/>
          <a:ahLst/>
          <a:cxnLst/>
          <a:rect l="0" t="0" r="0" b="0"/>
          <a:pathLst>
            <a:path>
              <a:moveTo>
                <a:pt x="0" y="0"/>
              </a:moveTo>
              <a:lnTo>
                <a:pt x="139936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982D7E-40B7-4227-8663-2D7F83745CE5}">
      <dsp:nvSpPr>
        <dsp:cNvPr id="0" name=""/>
        <dsp:cNvSpPr/>
      </dsp:nvSpPr>
      <dsp:spPr>
        <a:xfrm>
          <a:off x="3670699" y="4038007"/>
          <a:ext cx="4595742" cy="1089152"/>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n-US" sz="3000" kern="1200" smtClean="0"/>
            <a:t>Thể hiện tính cách nhân vật</a:t>
          </a:r>
          <a:endParaRPr lang="en-US" sz="3000" kern="1200"/>
        </a:p>
      </dsp:txBody>
      <dsp:txXfrm>
        <a:off x="3723867" y="4091175"/>
        <a:ext cx="4489406" cy="982816"/>
      </dsp:txXfrm>
    </dsp:sp>
    <dsp:sp modelId="{0C8968C2-9628-4C4F-85FD-D7F4880D3787}">
      <dsp:nvSpPr>
        <dsp:cNvPr id="0" name=""/>
        <dsp:cNvSpPr/>
      </dsp:nvSpPr>
      <dsp:spPr>
        <a:xfrm rot="8363334">
          <a:off x="2106160" y="3574673"/>
          <a:ext cx="1423624" cy="0"/>
        </a:xfrm>
        <a:custGeom>
          <a:avLst/>
          <a:gdLst/>
          <a:ahLst/>
          <a:cxnLst/>
          <a:rect l="0" t="0" r="0" b="0"/>
          <a:pathLst>
            <a:path>
              <a:moveTo>
                <a:pt x="0" y="0"/>
              </a:moveTo>
              <a:lnTo>
                <a:pt x="142362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C09F52-E301-43F0-A85D-452EF690DF16}">
      <dsp:nvSpPr>
        <dsp:cNvPr id="0" name=""/>
        <dsp:cNvSpPr/>
      </dsp:nvSpPr>
      <dsp:spPr>
        <a:xfrm>
          <a:off x="-138442" y="4038007"/>
          <a:ext cx="3561854" cy="1089152"/>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n-US" sz="3000" kern="1200" smtClean="0"/>
            <a:t>Nổi bật xung đột kịch</a:t>
          </a:r>
          <a:endParaRPr lang="en-US" sz="3000" kern="1200"/>
        </a:p>
      </dsp:txBody>
      <dsp:txXfrm>
        <a:off x="-85274" y="4091175"/>
        <a:ext cx="3455518" cy="982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A19BC-9339-445D-9D4D-6EB96D2DE06D}">
      <dsp:nvSpPr>
        <dsp:cNvPr id="0" name=""/>
        <dsp:cNvSpPr/>
      </dsp:nvSpPr>
      <dsp:spPr>
        <a:xfrm>
          <a:off x="-6864200" y="-1041234"/>
          <a:ext cx="8104764" cy="8104764"/>
        </a:xfrm>
        <a:prstGeom prst="blockArc">
          <a:avLst>
            <a:gd name="adj1" fmla="val 18900000"/>
            <a:gd name="adj2" fmla="val 2700000"/>
            <a:gd name="adj3" fmla="val 26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4583B8-2C6F-4971-AC37-53D3F5B54B44}">
      <dsp:nvSpPr>
        <dsp:cNvPr id="0" name=""/>
        <dsp:cNvSpPr/>
      </dsp:nvSpPr>
      <dsp:spPr>
        <a:xfrm>
          <a:off x="778601" y="724903"/>
          <a:ext cx="7208997" cy="959110"/>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956039" tIns="71120" rIns="71120" bIns="71120" numCol="1" spcCol="1270" anchor="ctr" anchorCtr="0">
          <a:noAutofit/>
        </a:bodyPr>
        <a:lstStyle/>
        <a:p>
          <a:pPr lvl="0" algn="l" defTabSz="1244600">
            <a:lnSpc>
              <a:spcPct val="90000"/>
            </a:lnSpc>
            <a:spcBef>
              <a:spcPct val="0"/>
            </a:spcBef>
            <a:spcAft>
              <a:spcPct val="35000"/>
            </a:spcAft>
          </a:pPr>
          <a:r>
            <a:rPr lang="en-US" sz="2800" kern="1200" smtClean="0"/>
            <a:t>Biểu hiện: thông qua mâu thuẫn gay gắt, quyết liệt giữa các nhân vật</a:t>
          </a:r>
          <a:endParaRPr lang="en-US" sz="2800" kern="1200"/>
        </a:p>
      </dsp:txBody>
      <dsp:txXfrm>
        <a:off x="778601" y="724903"/>
        <a:ext cx="7208997" cy="959110"/>
      </dsp:txXfrm>
    </dsp:sp>
    <dsp:sp modelId="{6E3B125F-3963-451D-84AF-E3251D9CE7A0}">
      <dsp:nvSpPr>
        <dsp:cNvPr id="0" name=""/>
        <dsp:cNvSpPr/>
      </dsp:nvSpPr>
      <dsp:spPr>
        <a:xfrm>
          <a:off x="25814" y="451672"/>
          <a:ext cx="1505573" cy="1505573"/>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5918CD-3A3A-4099-8027-B6226DEF8140}">
      <dsp:nvSpPr>
        <dsp:cNvPr id="0" name=""/>
        <dsp:cNvSpPr/>
      </dsp:nvSpPr>
      <dsp:spPr>
        <a:xfrm>
          <a:off x="1131071" y="2005466"/>
          <a:ext cx="6963546" cy="1609891"/>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956039" tIns="60960" rIns="60960" bIns="60960" numCol="1" spcCol="1270" anchor="ctr" anchorCtr="0">
          <a:noAutofit/>
        </a:bodyPr>
        <a:lstStyle/>
        <a:p>
          <a:pPr lvl="0" algn="l" defTabSz="1066800">
            <a:lnSpc>
              <a:spcPct val="90000"/>
            </a:lnSpc>
            <a:spcBef>
              <a:spcPct val="0"/>
            </a:spcBef>
            <a:spcAft>
              <a:spcPct val="35000"/>
            </a:spcAft>
          </a:pPr>
          <a:r>
            <a:rPr lang="en-US" sz="2400" kern="1200" smtClean="0"/>
            <a:t>- Người dũng cảm, trung thực, có lí tưởng &gt;&lt; kẻ thực dụng, ích kỉ, hung bạo;</a:t>
          </a:r>
        </a:p>
        <a:p>
          <a:pPr lvl="0" algn="l" defTabSz="1066800">
            <a:lnSpc>
              <a:spcPct val="90000"/>
            </a:lnSpc>
            <a:spcBef>
              <a:spcPct val="0"/>
            </a:spcBef>
            <a:spcAft>
              <a:spcPct val="35000"/>
            </a:spcAft>
          </a:pPr>
          <a:r>
            <a:rPr lang="en-US" sz="2400" kern="1200" smtClean="0"/>
            <a:t>- Lí tưởng nghệ thuật cao cả, lâu dài &gt;&lt; đời sống thực tại lầm than, khốn khổ của nhân dân</a:t>
          </a:r>
          <a:endParaRPr lang="en-US" sz="2400" kern="1200"/>
        </a:p>
      </dsp:txBody>
      <dsp:txXfrm>
        <a:off x="1131071" y="2005466"/>
        <a:ext cx="6963546" cy="1609891"/>
      </dsp:txXfrm>
    </dsp:sp>
    <dsp:sp modelId="{316A7491-62FC-4D65-B7C2-54D5381C4E37}">
      <dsp:nvSpPr>
        <dsp:cNvPr id="0" name=""/>
        <dsp:cNvSpPr/>
      </dsp:nvSpPr>
      <dsp:spPr>
        <a:xfrm>
          <a:off x="493746" y="2079920"/>
          <a:ext cx="1505573" cy="1505573"/>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450424-4B45-44C0-AE00-27C740B3F49E}">
      <dsp:nvSpPr>
        <dsp:cNvPr id="0" name=""/>
        <dsp:cNvSpPr/>
      </dsp:nvSpPr>
      <dsp:spPr>
        <a:xfrm>
          <a:off x="679585" y="4089734"/>
          <a:ext cx="7438171" cy="1812819"/>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956039" tIns="60960" rIns="60960" bIns="60960" numCol="1" spcCol="1270" anchor="ctr" anchorCtr="0">
          <a:noAutofit/>
        </a:bodyPr>
        <a:lstStyle/>
        <a:p>
          <a:pPr lvl="0" algn="l" defTabSz="1066800">
            <a:lnSpc>
              <a:spcPct val="90000"/>
            </a:lnSpc>
            <a:spcBef>
              <a:spcPct val="0"/>
            </a:spcBef>
            <a:spcAft>
              <a:spcPct val="35000"/>
            </a:spcAft>
          </a:pPr>
          <a:r>
            <a:rPr lang="en-US" sz="2400" kern="1200" smtClean="0"/>
            <a:t>- Nổi bật thân phận của người nghệ sĩ nhầm thời;</a:t>
          </a:r>
        </a:p>
        <a:p>
          <a:pPr lvl="0" algn="l" defTabSz="1066800">
            <a:lnSpc>
              <a:spcPct val="90000"/>
            </a:lnSpc>
            <a:spcBef>
              <a:spcPct val="0"/>
            </a:spcBef>
            <a:spcAft>
              <a:spcPct val="35000"/>
            </a:spcAft>
          </a:pPr>
          <a:r>
            <a:rPr lang="en-US" sz="2400" kern="1200" smtClean="0"/>
            <a:t>- Khẳng định sức mạnh của lí tưởng cao cả</a:t>
          </a:r>
        </a:p>
        <a:p>
          <a:pPr lvl="0" algn="l" defTabSz="1066800">
            <a:lnSpc>
              <a:spcPct val="90000"/>
            </a:lnSpc>
            <a:spcBef>
              <a:spcPct val="0"/>
            </a:spcBef>
            <a:spcAft>
              <a:spcPct val="35000"/>
            </a:spcAft>
          </a:pPr>
          <a:r>
            <a:rPr lang="en-US" sz="2400" kern="1200" smtClean="0"/>
            <a:t>- Đặt vấn đề về mối quan hệ giữa nghệ thuật và hiện thực; Thiện và Mĩ</a:t>
          </a:r>
          <a:endParaRPr lang="en-US" sz="2400" kern="1200"/>
        </a:p>
      </dsp:txBody>
      <dsp:txXfrm>
        <a:off x="679585" y="4089734"/>
        <a:ext cx="7438171" cy="1812819"/>
      </dsp:txXfrm>
    </dsp:sp>
    <dsp:sp modelId="{E76FFAA7-375E-485E-B01A-148924AAD86B}">
      <dsp:nvSpPr>
        <dsp:cNvPr id="0" name=""/>
        <dsp:cNvSpPr/>
      </dsp:nvSpPr>
      <dsp:spPr>
        <a:xfrm>
          <a:off x="0" y="4265787"/>
          <a:ext cx="1505573" cy="1505573"/>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BF94C-A77E-4B41-A0CA-74D3470BA384}"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F6FB0-E150-43E1-B8F3-608204EA2C56}" type="slidenum">
              <a:rPr lang="en-US" smtClean="0"/>
              <a:t>‹#›</a:t>
            </a:fld>
            <a:endParaRPr lang="en-US"/>
          </a:p>
        </p:txBody>
      </p:sp>
    </p:spTree>
    <p:extLst>
      <p:ext uri="{BB962C8B-B14F-4D97-AF65-F5344CB8AC3E}">
        <p14:creationId xmlns:p14="http://schemas.microsoft.com/office/powerpoint/2010/main" val="2568053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71061EE-B75B-8B24-EFE1-EE4F2B2121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47607AE-9E32-03FB-60B5-5E25F7CCD3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Quay lại</a:t>
            </a:r>
          </a:p>
        </p:txBody>
      </p:sp>
      <p:sp>
        <p:nvSpPr>
          <p:cNvPr id="6148" name="Slide Number Placeholder 3">
            <a:extLst>
              <a:ext uri="{FF2B5EF4-FFF2-40B4-BE49-F238E27FC236}">
                <a16:creationId xmlns:a16="http://schemas.microsoft.com/office/drawing/2014/main" id="{AE4BA7F5-DA3B-92E1-8000-D08D0781B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3E7F4E-E6C6-4990-B555-62D93DE8AB8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77820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71061EE-B75B-8B24-EFE1-EE4F2B2121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47607AE-9E32-03FB-60B5-5E25F7CCD3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Quay lại</a:t>
            </a:r>
          </a:p>
        </p:txBody>
      </p:sp>
      <p:sp>
        <p:nvSpPr>
          <p:cNvPr id="6148" name="Slide Number Placeholder 3">
            <a:extLst>
              <a:ext uri="{FF2B5EF4-FFF2-40B4-BE49-F238E27FC236}">
                <a16:creationId xmlns:a16="http://schemas.microsoft.com/office/drawing/2014/main" id="{AE4BA7F5-DA3B-92E1-8000-D08D0781B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3E7F4E-E6C6-4990-B555-62D93DE8AB8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7590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71061EE-B75B-8B24-EFE1-EE4F2B2121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47607AE-9E32-03FB-60B5-5E25F7CCD3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Quay lại</a:t>
            </a:r>
          </a:p>
        </p:txBody>
      </p:sp>
      <p:sp>
        <p:nvSpPr>
          <p:cNvPr id="6148" name="Slide Number Placeholder 3">
            <a:extLst>
              <a:ext uri="{FF2B5EF4-FFF2-40B4-BE49-F238E27FC236}">
                <a16:creationId xmlns:a16="http://schemas.microsoft.com/office/drawing/2014/main" id="{AE4BA7F5-DA3B-92E1-8000-D08D0781B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3E7F4E-E6C6-4990-B555-62D93DE8AB8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02851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FB267F5-A735-621E-8DED-725E95AF1B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7E799D7E-A3F0-62F3-32ED-5B8D32AC0D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Ai là người dẹp loạn 12 sứ quân?</a:t>
            </a:r>
          </a:p>
          <a:p>
            <a:pPr>
              <a:spcBef>
                <a:spcPct val="0"/>
              </a:spcBef>
            </a:pPr>
            <a:r>
              <a:rPr lang="en-US" altLang="en-US"/>
              <a:t>A.Đinh Bộ Lĩnh</a:t>
            </a:r>
          </a:p>
          <a:p>
            <a:pPr>
              <a:spcBef>
                <a:spcPct val="0"/>
              </a:spcBef>
            </a:pPr>
            <a:r>
              <a:rPr lang="en-US" altLang="en-US"/>
              <a:t>B.Ngô Quyền</a:t>
            </a:r>
          </a:p>
        </p:txBody>
      </p:sp>
      <p:sp>
        <p:nvSpPr>
          <p:cNvPr id="8196" name="Slide Number Placeholder 3">
            <a:extLst>
              <a:ext uri="{FF2B5EF4-FFF2-40B4-BE49-F238E27FC236}">
                <a16:creationId xmlns:a16="http://schemas.microsoft.com/office/drawing/2014/main" id="{90E86E98-9EE4-47BB-0F01-DA655EBA5B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068D81-77D4-4D5F-8C71-A0B1B585C2A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03967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E1E75CC8-B489-5897-A306-E4689C0DAE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89F931A0-5323-3AFE-0814-15245A8912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Nhà Trần thành lập năm nào?</a:t>
            </a:r>
          </a:p>
          <a:p>
            <a:pPr>
              <a:spcBef>
                <a:spcPct val="0"/>
              </a:spcBef>
            </a:pPr>
            <a:r>
              <a:rPr lang="en-US" altLang="en-US"/>
              <a:t>A.Đầu năm 1326</a:t>
            </a:r>
          </a:p>
          <a:p>
            <a:pPr>
              <a:spcBef>
                <a:spcPct val="0"/>
              </a:spcBef>
            </a:pPr>
            <a:r>
              <a:rPr lang="en-US" altLang="en-US"/>
              <a:t>B.Đầu năm 1226</a:t>
            </a:r>
          </a:p>
        </p:txBody>
      </p:sp>
      <p:sp>
        <p:nvSpPr>
          <p:cNvPr id="10244" name="Slide Number Placeholder 3">
            <a:extLst>
              <a:ext uri="{FF2B5EF4-FFF2-40B4-BE49-F238E27FC236}">
                <a16:creationId xmlns:a16="http://schemas.microsoft.com/office/drawing/2014/main" id="{63CF61CB-9606-EE55-3A73-61B6069116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313699-293A-4A6C-9CD7-535A4D5321D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8048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B77EA33-FAD6-BBD3-6DF5-EF98C6355D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CC7A44D9-A6AB-D977-4E28-D064984236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30-16:2=7</a:t>
            </a:r>
          </a:p>
          <a:p>
            <a:pPr>
              <a:spcBef>
                <a:spcPct val="0"/>
              </a:spcBef>
            </a:pPr>
            <a:r>
              <a:rPr lang="en-US" altLang="en-US"/>
              <a:t>A.Đúng</a:t>
            </a:r>
          </a:p>
          <a:p>
            <a:pPr>
              <a:spcBef>
                <a:spcPct val="0"/>
              </a:spcBef>
            </a:pPr>
            <a:r>
              <a:rPr lang="en-US" altLang="en-US"/>
              <a:t>B.Sai</a:t>
            </a:r>
          </a:p>
        </p:txBody>
      </p:sp>
      <p:sp>
        <p:nvSpPr>
          <p:cNvPr id="12292" name="Slide Number Placeholder 3">
            <a:extLst>
              <a:ext uri="{FF2B5EF4-FFF2-40B4-BE49-F238E27FC236}">
                <a16:creationId xmlns:a16="http://schemas.microsoft.com/office/drawing/2014/main" id="{F05D1CF0-49CB-12C1-C3B2-C1ADDF90C3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9F06D7-3D1B-4063-9614-1981CBE77AD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8629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48BCBF-769B-4A88-98DC-C5D9CEE371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1C9FE-5F66-4C1C-8D4B-828B7FC60A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22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48BCBF-769B-4A88-98DC-C5D9CEE371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1C9FE-5F66-4C1C-8D4B-828B7FC60A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859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48BCBF-769B-4A88-98DC-C5D9CEE371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1C9FE-5F66-4C1C-8D4B-828B7FC60A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835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8A8F4-5019-4CA0-98FE-4498C187A6E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F47A3-7028-431D-859F-F7881E589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644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8A8F4-5019-4CA0-98FE-4498C187A6E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F47A3-7028-431D-859F-F7881E589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547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8A8F4-5019-4CA0-98FE-4498C187A6E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F47A3-7028-431D-859F-F7881E589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055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8A8F4-5019-4CA0-98FE-4498C187A6E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F47A3-7028-431D-859F-F7881E589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4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8A8F4-5019-4CA0-98FE-4498C187A6E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F47A3-7028-431D-859F-F7881E589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959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8A8F4-5019-4CA0-98FE-4498C187A6E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F47A3-7028-431D-859F-F7881E589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446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8A8F4-5019-4CA0-98FE-4498C187A6E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F47A3-7028-431D-859F-F7881E589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719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8A8F4-5019-4CA0-98FE-4498C187A6E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F47A3-7028-431D-859F-F7881E589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69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48BCBF-769B-4A88-98DC-C5D9CEE371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1C9FE-5F66-4C1C-8D4B-828B7FC60A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271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8A8F4-5019-4CA0-98FE-4498C187A6E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F47A3-7028-431D-859F-F7881E589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53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8A8F4-5019-4CA0-98FE-4498C187A6E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F47A3-7028-431D-859F-F7881E589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398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B8A8F4-5019-4CA0-98FE-4498C187A6E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F47A3-7028-431D-859F-F7881E589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776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755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747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202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642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788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905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10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48BCBF-769B-4A88-98DC-C5D9CEE371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1C9FE-5F66-4C1C-8D4B-828B7FC60A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61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016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652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799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62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8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968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555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162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138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986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48BCBF-769B-4A88-98DC-C5D9CEE371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1C9FE-5F66-4C1C-8D4B-828B7FC60A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475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510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652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052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7133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501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053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384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815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295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98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48BCBF-769B-4A88-98DC-C5D9CEE371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1C9FE-5F66-4C1C-8D4B-828B7FC60A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894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626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662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679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6750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6180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885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48BCBF-769B-4A88-98DC-C5D9CEE371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1C9FE-5F66-4C1C-8D4B-828B7FC60A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626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48BCBF-769B-4A88-98DC-C5D9CEE371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1C9FE-5F66-4C1C-8D4B-828B7FC60A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968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48BCBF-769B-4A88-98DC-C5D9CEE371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1C9FE-5F66-4C1C-8D4B-828B7FC60A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65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48BCBF-769B-4A88-98DC-C5D9CEE371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1C9FE-5F66-4C1C-8D4B-828B7FC60A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580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48BCBF-769B-4A88-98DC-C5D9CEE371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521C9FE-5F66-4C1C-8D4B-828B7FC60A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59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4000"/>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B8A8F4-5019-4CA0-98FE-4498C187A6E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5F47A3-7028-431D-859F-F7881E589E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1060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2025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6578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B3BA9D-9A0F-418E-B897-0FE82D9B2E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64F1935-6F3A-49C0-A382-D1BCF03CD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7316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3.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slide" Target="slide3.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10.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8.xml"/><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7" name="Picture 2" descr="101+ Background Giấy Đẹp, Cổ Điển, In Dấu Thời G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31" y="-16086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6358" y="306783"/>
            <a:ext cx="5581403" cy="400110"/>
          </a:xfrm>
          <a:prstGeom prst="rect">
            <a:avLst/>
          </a:prstGeom>
          <a:noFill/>
        </p:spPr>
        <p:txBody>
          <a:bodyPr wrap="square" rtlCol="0">
            <a:spAutoFit/>
          </a:bodyPr>
          <a:lstStyle/>
          <a:p>
            <a:pPr>
              <a:spcBef>
                <a:spcPts val="600"/>
              </a:spcBef>
              <a:spcAft>
                <a:spcPts val="600"/>
              </a:spcAft>
            </a:pPr>
            <a:r>
              <a:rPr lang="en-US" sz="2000" b="1" dirty="0" smtClean="0">
                <a:solidFill>
                  <a:srgbClr val="C00000"/>
                </a:solidFill>
              </a:rPr>
              <a:t>                                                      </a:t>
            </a:r>
            <a:r>
              <a:rPr lang="en-US" sz="2000" b="1" dirty="0" err="1" smtClean="0">
                <a:solidFill>
                  <a:srgbClr val="C00000"/>
                </a:solidFill>
              </a:rPr>
              <a:t>Tiết</a:t>
            </a:r>
            <a:r>
              <a:rPr lang="en-US" sz="2000" b="1" dirty="0" smtClean="0">
                <a:solidFill>
                  <a:srgbClr val="C00000"/>
                </a:solidFill>
              </a:rPr>
              <a:t>: 87,88</a:t>
            </a:r>
            <a:endParaRPr lang="en-US" sz="2000" b="1" dirty="0">
              <a:solidFill>
                <a:srgbClr val="C00000"/>
              </a:solidFill>
            </a:endParaRPr>
          </a:p>
        </p:txBody>
      </p:sp>
      <p:sp>
        <p:nvSpPr>
          <p:cNvPr id="11" name="TextBox 10"/>
          <p:cNvSpPr txBox="1"/>
          <p:nvPr/>
        </p:nvSpPr>
        <p:spPr>
          <a:xfrm rot="10800000" flipH="1" flipV="1">
            <a:off x="931332" y="1818845"/>
            <a:ext cx="10769601" cy="2277547"/>
          </a:xfrm>
          <a:prstGeom prst="rect">
            <a:avLst/>
          </a:prstGeom>
          <a:noFill/>
        </p:spPr>
        <p:txBody>
          <a:bodyPr wrap="square" rtlCol="0">
            <a:spAutoFit/>
          </a:bodyPr>
          <a:lstStyle/>
          <a:p>
            <a:pPr algn="ctr">
              <a:spcBef>
                <a:spcPts val="600"/>
              </a:spcBef>
              <a:spcAft>
                <a:spcPts val="600"/>
              </a:spcAft>
            </a:pPr>
            <a:r>
              <a:rPr lang="en-US" sz="2800" b="1" u="sng" dirty="0" err="1" smtClean="0">
                <a:solidFill>
                  <a:srgbClr val="C00000"/>
                </a:solidFill>
              </a:rPr>
              <a:t>Đọc</a:t>
            </a:r>
            <a:r>
              <a:rPr lang="en-US" sz="2800" b="1" u="sng" dirty="0" smtClean="0">
                <a:solidFill>
                  <a:srgbClr val="C00000"/>
                </a:solidFill>
              </a:rPr>
              <a:t> </a:t>
            </a:r>
            <a:r>
              <a:rPr lang="en-US" sz="2800" b="1" u="sng" dirty="0" err="1" smtClean="0">
                <a:solidFill>
                  <a:srgbClr val="C00000"/>
                </a:solidFill>
              </a:rPr>
              <a:t>hiểu</a:t>
            </a:r>
            <a:r>
              <a:rPr lang="en-US" sz="2800" b="1" u="sng" dirty="0" smtClean="0">
                <a:solidFill>
                  <a:srgbClr val="C00000"/>
                </a:solidFill>
              </a:rPr>
              <a:t> </a:t>
            </a:r>
            <a:r>
              <a:rPr lang="en-US" sz="2800" b="1" u="sng" dirty="0" err="1" smtClean="0">
                <a:solidFill>
                  <a:srgbClr val="C00000"/>
                </a:solidFill>
              </a:rPr>
              <a:t>văn</a:t>
            </a:r>
            <a:r>
              <a:rPr lang="en-US" sz="2800" b="1" u="sng" dirty="0" smtClean="0">
                <a:solidFill>
                  <a:srgbClr val="C00000"/>
                </a:solidFill>
              </a:rPr>
              <a:t> </a:t>
            </a:r>
            <a:r>
              <a:rPr lang="en-US" sz="2800" b="1" u="sng" dirty="0" err="1" smtClean="0">
                <a:solidFill>
                  <a:srgbClr val="C00000"/>
                </a:solidFill>
              </a:rPr>
              <a:t>bản</a:t>
            </a:r>
            <a:r>
              <a:rPr lang="en-US" sz="2800" b="1" u="sng" dirty="0" smtClean="0">
                <a:solidFill>
                  <a:srgbClr val="C00000"/>
                </a:solidFill>
              </a:rPr>
              <a:t>:</a:t>
            </a:r>
            <a:endParaRPr lang="en-US" sz="2800" b="1" dirty="0">
              <a:solidFill>
                <a:srgbClr val="C00000"/>
              </a:solidFill>
            </a:endParaRPr>
          </a:p>
          <a:p>
            <a:pPr algn="ctr">
              <a:spcBef>
                <a:spcPts val="600"/>
              </a:spcBef>
              <a:spcAft>
                <a:spcPts val="600"/>
              </a:spcAft>
            </a:pPr>
            <a:r>
              <a:rPr lang="en-US" sz="2800" b="1" dirty="0" smtClean="0">
                <a:solidFill>
                  <a:srgbClr val="C00000"/>
                </a:solidFill>
              </a:rPr>
              <a:t>VĨNH </a:t>
            </a:r>
            <a:r>
              <a:rPr lang="en-US" sz="2800" b="1" dirty="0">
                <a:solidFill>
                  <a:srgbClr val="C00000"/>
                </a:solidFill>
              </a:rPr>
              <a:t>BIỆT CỬU TRÙNG ĐÀI</a:t>
            </a:r>
          </a:p>
          <a:p>
            <a:pPr algn="ctr">
              <a:spcBef>
                <a:spcPts val="600"/>
              </a:spcBef>
              <a:spcAft>
                <a:spcPts val="600"/>
              </a:spcAft>
            </a:pPr>
            <a:r>
              <a:rPr lang="en-US" sz="2800" b="1" dirty="0">
                <a:solidFill>
                  <a:srgbClr val="C00000"/>
                </a:solidFill>
              </a:rPr>
              <a:t>(</a:t>
            </a:r>
            <a:r>
              <a:rPr lang="en-US" sz="2800" b="1" dirty="0" err="1">
                <a:solidFill>
                  <a:srgbClr val="C00000"/>
                </a:solidFill>
              </a:rPr>
              <a:t>Trích</a:t>
            </a:r>
            <a:r>
              <a:rPr lang="en-US" sz="2800" b="1" dirty="0">
                <a:solidFill>
                  <a:srgbClr val="C00000"/>
                </a:solidFill>
              </a:rPr>
              <a:t> </a:t>
            </a:r>
            <a:r>
              <a:rPr lang="en-US" sz="2800" b="1" dirty="0" smtClean="0">
                <a:solidFill>
                  <a:srgbClr val="C00000"/>
                </a:solidFill>
              </a:rPr>
              <a:t>“</a:t>
            </a:r>
            <a:r>
              <a:rPr lang="en-US" sz="2800" b="1" dirty="0" err="1" smtClean="0">
                <a:solidFill>
                  <a:srgbClr val="C00000"/>
                </a:solidFill>
              </a:rPr>
              <a:t>Vũ</a:t>
            </a:r>
            <a:r>
              <a:rPr lang="en-US" sz="2800" b="1" dirty="0" smtClean="0">
                <a:solidFill>
                  <a:srgbClr val="C00000"/>
                </a:solidFill>
              </a:rPr>
              <a:t> </a:t>
            </a:r>
            <a:r>
              <a:rPr lang="en-US" sz="2800" b="1" dirty="0" err="1">
                <a:solidFill>
                  <a:srgbClr val="C00000"/>
                </a:solidFill>
              </a:rPr>
              <a:t>Như</a:t>
            </a:r>
            <a:r>
              <a:rPr lang="en-US" sz="2800" b="1" dirty="0">
                <a:solidFill>
                  <a:srgbClr val="C00000"/>
                </a:solidFill>
              </a:rPr>
              <a:t> </a:t>
            </a:r>
            <a:r>
              <a:rPr lang="en-US" sz="2800" b="1" dirty="0" err="1">
                <a:solidFill>
                  <a:srgbClr val="C00000"/>
                </a:solidFill>
              </a:rPr>
              <a:t>Tô</a:t>
            </a:r>
            <a:r>
              <a:rPr lang="en-US" sz="2800" b="1" dirty="0">
                <a:solidFill>
                  <a:srgbClr val="C00000"/>
                </a:solidFill>
              </a:rPr>
              <a:t>” )</a:t>
            </a:r>
          </a:p>
          <a:p>
            <a:pPr algn="ctr">
              <a:spcBef>
                <a:spcPts val="600"/>
              </a:spcBef>
              <a:spcAft>
                <a:spcPts val="600"/>
              </a:spcAft>
            </a:pPr>
            <a:r>
              <a:rPr lang="en-US" sz="2800" b="1" dirty="0">
                <a:solidFill>
                  <a:srgbClr val="C00000"/>
                </a:solidFill>
              </a:rPr>
              <a:t>	- </a:t>
            </a:r>
            <a:r>
              <a:rPr lang="en-US" sz="2800" b="1" dirty="0" err="1">
                <a:solidFill>
                  <a:srgbClr val="C00000"/>
                </a:solidFill>
              </a:rPr>
              <a:t>Nguyễn</a:t>
            </a:r>
            <a:r>
              <a:rPr lang="en-US" sz="2800" b="1" dirty="0">
                <a:solidFill>
                  <a:srgbClr val="C00000"/>
                </a:solidFill>
              </a:rPr>
              <a:t> </a:t>
            </a:r>
            <a:r>
              <a:rPr lang="en-US" sz="2800" b="1" dirty="0" err="1">
                <a:solidFill>
                  <a:srgbClr val="C00000"/>
                </a:solidFill>
              </a:rPr>
              <a:t>Huy</a:t>
            </a:r>
            <a:r>
              <a:rPr lang="en-US" sz="2800" b="1" dirty="0">
                <a:solidFill>
                  <a:srgbClr val="C00000"/>
                </a:solidFill>
              </a:rPr>
              <a:t> </a:t>
            </a:r>
            <a:r>
              <a:rPr lang="en-US" sz="2800" b="1" dirty="0" err="1">
                <a:solidFill>
                  <a:srgbClr val="C00000"/>
                </a:solidFill>
              </a:rPr>
              <a:t>Tưởng</a:t>
            </a:r>
            <a:r>
              <a:rPr lang="en-US" sz="2800" b="1" dirty="0">
                <a:solidFill>
                  <a:srgbClr val="C00000"/>
                </a:solidFill>
              </a:rPr>
              <a:t> - </a:t>
            </a:r>
          </a:p>
        </p:txBody>
      </p:sp>
      <p:sp>
        <p:nvSpPr>
          <p:cNvPr id="5" name="TextBox 4"/>
          <p:cNvSpPr txBox="1"/>
          <p:nvPr/>
        </p:nvSpPr>
        <p:spPr>
          <a:xfrm>
            <a:off x="3793067" y="973667"/>
            <a:ext cx="5943600" cy="523220"/>
          </a:xfrm>
          <a:prstGeom prst="rect">
            <a:avLst/>
          </a:prstGeom>
          <a:noFill/>
        </p:spPr>
        <p:txBody>
          <a:bodyPr wrap="square" rtlCol="0">
            <a:spAutoFit/>
          </a:bodyPr>
          <a:lstStyle/>
          <a:p>
            <a:r>
              <a:rPr lang="en-US" sz="2800" dirty="0" err="1" smtClean="0">
                <a:solidFill>
                  <a:schemeClr val="accent5"/>
                </a:solidFill>
                <a:latin typeface="Times New Roman" pitchFamily="18" charset="0"/>
                <a:cs typeface="Times New Roman" pitchFamily="18" charset="0"/>
              </a:rPr>
              <a:t>Bài</a:t>
            </a:r>
            <a:r>
              <a:rPr lang="en-US" sz="2800" dirty="0" smtClean="0">
                <a:solidFill>
                  <a:schemeClr val="accent5"/>
                </a:solidFill>
                <a:latin typeface="Times New Roman" pitchFamily="18" charset="0"/>
                <a:cs typeface="Times New Roman" pitchFamily="18" charset="0"/>
              </a:rPr>
              <a:t> 8:  BI KỊCH</a:t>
            </a:r>
            <a:endParaRPr lang="en-US" sz="2800" dirty="0">
              <a:solidFill>
                <a:schemeClr val="accent5"/>
              </a:solidFill>
              <a:latin typeface="Times New Roman" pitchFamily="18" charset="0"/>
              <a:cs typeface="Times New Roman" pitchFamily="18" charset="0"/>
            </a:endParaRPr>
          </a:p>
        </p:txBody>
      </p:sp>
      <p:sp>
        <p:nvSpPr>
          <p:cNvPr id="9" name="TextBox 8"/>
          <p:cNvSpPr txBox="1"/>
          <p:nvPr/>
        </p:nvSpPr>
        <p:spPr>
          <a:xfrm>
            <a:off x="2463800" y="4360333"/>
            <a:ext cx="9169400" cy="461665"/>
          </a:xfrm>
          <a:prstGeom prst="rect">
            <a:avLst/>
          </a:prstGeom>
          <a:noFill/>
        </p:spPr>
        <p:txBody>
          <a:bodyPr wrap="square" rtlCol="0">
            <a:spAutoFit/>
          </a:bodyPr>
          <a:lstStyle/>
          <a:p>
            <a:r>
              <a:rPr lang="en-US" sz="2400" b="1" dirty="0" smtClean="0">
                <a:solidFill>
                  <a:srgbClr val="FF3399"/>
                </a:solidFill>
                <a:latin typeface="Times New Roman" pitchFamily="18" charset="0"/>
                <a:cs typeface="Times New Roman" pitchFamily="18" charset="0"/>
              </a:rPr>
              <a:t>                                  </a:t>
            </a:r>
            <a:r>
              <a:rPr lang="en-US" sz="2400" b="1" dirty="0" err="1" smtClean="0">
                <a:solidFill>
                  <a:srgbClr val="FF3399"/>
                </a:solidFill>
                <a:latin typeface="Times New Roman" pitchFamily="18" charset="0"/>
                <a:cs typeface="Times New Roman" pitchFamily="18" charset="0"/>
              </a:rPr>
              <a:t>Giáo</a:t>
            </a:r>
            <a:r>
              <a:rPr lang="en-US" sz="2400" b="1" dirty="0" smtClean="0">
                <a:solidFill>
                  <a:srgbClr val="FF3399"/>
                </a:solidFill>
                <a:latin typeface="Times New Roman" pitchFamily="18" charset="0"/>
                <a:cs typeface="Times New Roman" pitchFamily="18" charset="0"/>
              </a:rPr>
              <a:t> </a:t>
            </a:r>
            <a:r>
              <a:rPr lang="en-US" sz="2400" b="1" dirty="0" err="1" smtClean="0">
                <a:solidFill>
                  <a:srgbClr val="FF3399"/>
                </a:solidFill>
                <a:latin typeface="Times New Roman" pitchFamily="18" charset="0"/>
                <a:cs typeface="Times New Roman" pitchFamily="18" charset="0"/>
              </a:rPr>
              <a:t>viên</a:t>
            </a:r>
            <a:r>
              <a:rPr lang="en-US" sz="2400" b="1" dirty="0" smtClean="0">
                <a:solidFill>
                  <a:srgbClr val="FF3399"/>
                </a:solidFill>
                <a:latin typeface="Times New Roman" pitchFamily="18" charset="0"/>
                <a:cs typeface="Times New Roman" pitchFamily="18" charset="0"/>
              </a:rPr>
              <a:t>: </a:t>
            </a:r>
            <a:r>
              <a:rPr lang="en-US" sz="2400" b="1" dirty="0" err="1" smtClean="0">
                <a:solidFill>
                  <a:srgbClr val="FF3399"/>
                </a:solidFill>
                <a:latin typeface="Times New Roman" pitchFamily="18" charset="0"/>
                <a:cs typeface="Times New Roman" pitchFamily="18" charset="0"/>
              </a:rPr>
              <a:t>Lý</a:t>
            </a:r>
            <a:r>
              <a:rPr lang="en-US" sz="2400" b="1" dirty="0" smtClean="0">
                <a:solidFill>
                  <a:srgbClr val="FF3399"/>
                </a:solidFill>
                <a:latin typeface="Times New Roman" pitchFamily="18" charset="0"/>
                <a:cs typeface="Times New Roman" pitchFamily="18" charset="0"/>
              </a:rPr>
              <a:t> </a:t>
            </a:r>
            <a:r>
              <a:rPr lang="en-US" sz="2400" b="1" dirty="0" err="1" smtClean="0">
                <a:solidFill>
                  <a:srgbClr val="FF3399"/>
                </a:solidFill>
                <a:latin typeface="Times New Roman" pitchFamily="18" charset="0"/>
                <a:cs typeface="Times New Roman" pitchFamily="18" charset="0"/>
              </a:rPr>
              <a:t>Thị</a:t>
            </a:r>
            <a:r>
              <a:rPr lang="en-US" sz="2400" b="1" dirty="0" smtClean="0">
                <a:solidFill>
                  <a:srgbClr val="FF3399"/>
                </a:solidFill>
                <a:latin typeface="Times New Roman" pitchFamily="18" charset="0"/>
                <a:cs typeface="Times New Roman" pitchFamily="18" charset="0"/>
              </a:rPr>
              <a:t> </a:t>
            </a:r>
            <a:r>
              <a:rPr lang="en-US" sz="2400" b="1" dirty="0" err="1" smtClean="0">
                <a:solidFill>
                  <a:srgbClr val="FF3399"/>
                </a:solidFill>
                <a:latin typeface="Times New Roman" pitchFamily="18" charset="0"/>
                <a:cs typeface="Times New Roman" pitchFamily="18" charset="0"/>
              </a:rPr>
              <a:t>Phương</a:t>
            </a:r>
            <a:r>
              <a:rPr lang="en-US" sz="2400" b="1" dirty="0" smtClean="0">
                <a:solidFill>
                  <a:srgbClr val="FF3399"/>
                </a:solidFill>
                <a:latin typeface="Times New Roman" pitchFamily="18" charset="0"/>
                <a:cs typeface="Times New Roman" pitchFamily="18" charset="0"/>
              </a:rPr>
              <a:t> </a:t>
            </a:r>
            <a:r>
              <a:rPr lang="en-US" sz="2400" b="1" dirty="0" err="1" smtClean="0">
                <a:solidFill>
                  <a:srgbClr val="FF3399"/>
                </a:solidFill>
                <a:latin typeface="Times New Roman" pitchFamily="18" charset="0"/>
                <a:cs typeface="Times New Roman" pitchFamily="18" charset="0"/>
              </a:rPr>
              <a:t>Thi</a:t>
            </a:r>
            <a:endParaRPr lang="en-US" sz="2400" b="1" dirty="0">
              <a:solidFill>
                <a:srgbClr val="FF3399"/>
              </a:solidFill>
              <a:latin typeface="Times New Roman" pitchFamily="18" charset="0"/>
              <a:cs typeface="Times New Roman" pitchFamily="18" charset="0"/>
            </a:endParaRPr>
          </a:p>
        </p:txBody>
      </p:sp>
    </p:spTree>
    <p:extLst>
      <p:ext uri="{BB962C8B-B14F-4D97-AF65-F5344CB8AC3E}">
        <p14:creationId xmlns:p14="http://schemas.microsoft.com/office/powerpoint/2010/main" val="41545131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101+ Background Giấy Đẹp, Cổ Điển, In Dấu Thời Gian">
            <a:extLst>
              <a:ext uri="{FF2B5EF4-FFF2-40B4-BE49-F238E27FC236}">
                <a16:creationId xmlns:a16="http://schemas.microsoft.com/office/drawing/2014/main" id="{3873F6D6-BC5E-C583-03A6-D7465A1B89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587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923F5AD6-7DBD-F9E0-1696-1E7D41AD1597}"/>
              </a:ext>
            </a:extLst>
          </p:cNvPr>
          <p:cNvSpPr/>
          <p:nvPr/>
        </p:nvSpPr>
        <p:spPr>
          <a:xfrm>
            <a:off x="2210829" y="5410200"/>
            <a:ext cx="7157289" cy="1447800"/>
          </a:xfrm>
          <a:prstGeom prst="roundRect">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Ông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Giuốc</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Đanh</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vở</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kịch</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FF0000"/>
                </a:solidFill>
                <a:effectLst/>
                <a:uLnTx/>
                <a:uFillTx/>
                <a:latin typeface="Calibri" panose="020F0502020204030204"/>
                <a:ea typeface="+mn-ea"/>
                <a:cs typeface="+mn-cs"/>
              </a:rPr>
              <a:t>Trưởng</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FF0000"/>
                </a:solidFill>
                <a:effectLst/>
                <a:uLnTx/>
                <a:uFillTx/>
                <a:latin typeface="Calibri" panose="020F0502020204030204"/>
                <a:ea typeface="+mn-ea"/>
                <a:cs typeface="+mn-cs"/>
              </a:rPr>
              <a:t>giả</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rPr>
              <a:t> sang</a:t>
            </a:r>
          </a:p>
        </p:txBody>
      </p:sp>
      <p:sp>
        <p:nvSpPr>
          <p:cNvPr id="6" name="Oval 5">
            <a:extLst>
              <a:ext uri="{FF2B5EF4-FFF2-40B4-BE49-F238E27FC236}">
                <a16:creationId xmlns:a16="http://schemas.microsoft.com/office/drawing/2014/main" id="{70E21B1A-5754-D1BF-8730-A3BF1AB78C9E}"/>
              </a:ext>
            </a:extLst>
          </p:cNvPr>
          <p:cNvSpPr/>
          <p:nvPr/>
        </p:nvSpPr>
        <p:spPr>
          <a:xfrm>
            <a:off x="2210829" y="5504329"/>
            <a:ext cx="7094536" cy="127298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4" name="Picture 4">
            <a:hlinkClick r:id="rId4" action="ppaction://hlinksldjump"/>
            <a:extLst>
              <a:ext uri="{FF2B5EF4-FFF2-40B4-BE49-F238E27FC236}">
                <a16:creationId xmlns:a16="http://schemas.microsoft.com/office/drawing/2014/main" id="{556E3699-391A-59F8-F28D-C1BE83AA4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7238" y="15876"/>
            <a:ext cx="944562"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a:hlinkClick r:id="rId6" action="ppaction://hlinksldjump"/>
            <a:extLst>
              <a:ext uri="{FF2B5EF4-FFF2-40B4-BE49-F238E27FC236}">
                <a16:creationId xmlns:a16="http://schemas.microsoft.com/office/drawing/2014/main" id="{DFD4C69D-C789-C479-B398-DB1099197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240" y="-15876"/>
            <a:ext cx="814388"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hought Bubble: Cloud 7">
            <a:extLst>
              <a:ext uri="{FF2B5EF4-FFF2-40B4-BE49-F238E27FC236}">
                <a16:creationId xmlns:a16="http://schemas.microsoft.com/office/drawing/2014/main" id="{F6C2F8C2-549E-B1F9-BAED-015A125B4CEA}"/>
              </a:ext>
            </a:extLst>
          </p:cNvPr>
          <p:cNvSpPr/>
          <p:nvPr/>
        </p:nvSpPr>
        <p:spPr>
          <a:xfrm>
            <a:off x="883920" y="152400"/>
            <a:ext cx="9347200" cy="4787153"/>
          </a:xfrm>
          <a:prstGeom prst="cloudCallout">
            <a:avLst/>
          </a:prstGeom>
          <a:solidFill>
            <a:schemeClr val="accent2">
              <a:lumMod val="60000"/>
              <a:lumOff val="4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thoại</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này</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khiến</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ta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nhớ</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lớn</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ồ, ồ,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lớn</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Chú</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mày</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thong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thả</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tí</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Cái</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tiếng</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lớn</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đáng</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thưởng</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lắm</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lớn</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phải</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tiếng</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tầm</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thường</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đâu</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Này</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lớn</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thưởng</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chú</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đây</a:t>
            </a:r>
            <a:r>
              <a:rPr kumimoji="0" lang="en-US" sz="2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17197503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par>
                                <p:cTn id="15" presetID="16" presetClass="entr" presetSubtype="21"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barn(inVertical)">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01+ Background Giấy Đẹp, Cổ Điển, In Dấu Thời Gian">
            <a:extLst>
              <a:ext uri="{FF2B5EF4-FFF2-40B4-BE49-F238E27FC236}">
                <a16:creationId xmlns:a16="http://schemas.microsoft.com/office/drawing/2014/main" id="{5C141830-AB2C-2826-4DBC-C6B521A7CA5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gular Pentagon 3">
            <a:extLst>
              <a:ext uri="{FF2B5EF4-FFF2-40B4-BE49-F238E27FC236}">
                <a16:creationId xmlns:a16="http://schemas.microsoft.com/office/drawing/2014/main" id="{00F8557B-1C57-8C32-CE73-5BF39FDF8F03}"/>
              </a:ext>
            </a:extLst>
          </p:cNvPr>
          <p:cNvSpPr/>
          <p:nvPr/>
        </p:nvSpPr>
        <p:spPr>
          <a:xfrm>
            <a:off x="4536140" y="80682"/>
            <a:ext cx="4652684" cy="1671918"/>
          </a:xfrm>
          <a:prstGeom prst="pentagon">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nhớ</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Oval 6">
            <a:extLst>
              <a:ext uri="{FF2B5EF4-FFF2-40B4-BE49-F238E27FC236}">
                <a16:creationId xmlns:a16="http://schemas.microsoft.com/office/drawing/2014/main" id="{4E5F891D-646C-5AFF-0C29-827A5EB2FC4B}"/>
              </a:ext>
            </a:extLst>
          </p:cNvPr>
          <p:cNvSpPr/>
          <p:nvPr/>
        </p:nvSpPr>
        <p:spPr>
          <a:xfrm>
            <a:off x="2438399" y="5784850"/>
            <a:ext cx="7267481" cy="99246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a:hlinkClick r:id="rId4" action="ppaction://hlinksldjump"/>
            <a:extLst>
              <a:ext uri="{FF2B5EF4-FFF2-40B4-BE49-F238E27FC236}">
                <a16:creationId xmlns:a16="http://schemas.microsoft.com/office/drawing/2014/main" id="{F5C89062-E6BC-FF90-7BE2-3C71751F4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0" y="7938"/>
            <a:ext cx="762000" cy="110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a:hlinkClick r:id="rId6" action="ppaction://hlinksldjump"/>
            <a:extLst>
              <a:ext uri="{FF2B5EF4-FFF2-40B4-BE49-F238E27FC236}">
                <a16:creationId xmlns:a16="http://schemas.microsoft.com/office/drawing/2014/main" id="{1D52E58C-46D0-B267-8E2D-C41BC92CFB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8600" y="-107950"/>
            <a:ext cx="939800"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a:hlinkClick r:id="rId8" action="ppaction://hlinksldjump"/>
            <a:extLst>
              <a:ext uri="{FF2B5EF4-FFF2-40B4-BE49-F238E27FC236}">
                <a16:creationId xmlns:a16="http://schemas.microsoft.com/office/drawing/2014/main" id="{01AB4CC4-3649-EB0E-0A51-D058F2A8F5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2726" y="6013451"/>
            <a:ext cx="84772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3ED5DDC-1ABD-6E6A-8875-7D6716DBC2D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6588" y="1652588"/>
            <a:ext cx="7799293" cy="3958426"/>
          </a:xfrm>
          <a:prstGeom prst="rect">
            <a:avLst/>
          </a:prstGeom>
          <a:noFill/>
        </p:spPr>
      </p:pic>
      <p:sp>
        <p:nvSpPr>
          <p:cNvPr id="6" name="Oval 5">
            <a:extLst>
              <a:ext uri="{FF2B5EF4-FFF2-40B4-BE49-F238E27FC236}">
                <a16:creationId xmlns:a16="http://schemas.microsoft.com/office/drawing/2014/main" id="{1D5599D3-ACB2-87F8-49D0-524E0D511FB0}"/>
              </a:ext>
            </a:extLst>
          </p:cNvPr>
          <p:cNvSpPr/>
          <p:nvPr/>
        </p:nvSpPr>
        <p:spPr>
          <a:xfrm>
            <a:off x="2438400" y="5784850"/>
            <a:ext cx="7267480" cy="9924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kịch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Bắc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Sơn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11830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6149"/>
                                        </p:tgtEl>
                                        <p:attrNameLst>
                                          <p:attrName>style.visibility</p:attrName>
                                        </p:attrNameLst>
                                      </p:cBhvr>
                                      <p:to>
                                        <p:strVal val="visible"/>
                                      </p:to>
                                    </p:set>
                                    <p:animEffect transition="in" filter="blinds(horizontal)">
                                      <p:cBhvr>
                                        <p:cTn id="18" dur="500"/>
                                        <p:tgtEl>
                                          <p:spTgt spid="6149"/>
                                        </p:tgtEl>
                                      </p:cBhvr>
                                    </p:animEffect>
                                  </p:childTnLst>
                                </p:cTn>
                              </p:par>
                              <p:par>
                                <p:cTn id="19" presetID="6" presetClass="entr" presetSubtype="16"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circle(in)">
                                      <p:cBhvr>
                                        <p:cTn id="21" dur="2000"/>
                                        <p:tgtEl>
                                          <p:spTgt spid="6148"/>
                                        </p:tgtEl>
                                      </p:cBhvr>
                                    </p:animEffect>
                                  </p:childTnLst>
                                </p:cTn>
                              </p:par>
                              <p:par>
                                <p:cTn id="22" presetID="20" presetClass="entr" presetSubtype="0" fill="hold" nodeType="with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wedge">
                                      <p:cBhvr>
                                        <p:cTn id="24" dur="2000"/>
                                        <p:tgtEl>
                                          <p:spTgt spid="6148"/>
                                        </p:tgtEl>
                                      </p:cBhvr>
                                    </p:animEffect>
                                  </p:childTnLst>
                                </p:cTn>
                              </p:par>
                              <p:par>
                                <p:cTn id="25" presetID="20" presetClass="entr" presetSubtype="0" fill="hold" nodeType="withEffect">
                                  <p:stCondLst>
                                    <p:cond delay="0"/>
                                  </p:stCondLst>
                                  <p:childTnLst>
                                    <p:set>
                                      <p:cBhvr>
                                        <p:cTn id="26" dur="1" fill="hold">
                                          <p:stCondLst>
                                            <p:cond delay="0"/>
                                          </p:stCondLst>
                                        </p:cTn>
                                        <p:tgtEl>
                                          <p:spTgt spid="6151"/>
                                        </p:tgtEl>
                                        <p:attrNameLst>
                                          <p:attrName>style.visibility</p:attrName>
                                        </p:attrNameLst>
                                      </p:cBhvr>
                                      <p:to>
                                        <p:strVal val="visible"/>
                                      </p:to>
                                    </p:set>
                                    <p:animEffect transition="in" filter="wedge">
                                      <p:cBhvr>
                                        <p:cTn id="27"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101+ Background Giấy Đẹp, Cổ Điển, In Dấu Thời Gian">
            <a:extLst>
              <a:ext uri="{FF2B5EF4-FFF2-40B4-BE49-F238E27FC236}">
                <a16:creationId xmlns:a16="http://schemas.microsoft.com/office/drawing/2014/main" id="{CCD26538-54E4-AABF-92FB-A5E20AFD46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0668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Punched Tape 3">
            <a:extLst>
              <a:ext uri="{FF2B5EF4-FFF2-40B4-BE49-F238E27FC236}">
                <a16:creationId xmlns:a16="http://schemas.microsoft.com/office/drawing/2014/main" id="{0E1EE492-BBA0-10FB-55E3-9D214900D0D2}"/>
              </a:ext>
            </a:extLst>
          </p:cNvPr>
          <p:cNvSpPr/>
          <p:nvPr/>
        </p:nvSpPr>
        <p:spPr>
          <a:xfrm>
            <a:off x="3686969" y="15240"/>
            <a:ext cx="7172960" cy="3048000"/>
          </a:xfrm>
          <a:prstGeom prst="flowChartPunchedTape">
            <a:avLst/>
          </a:prstGeom>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Cũng</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chương</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trình</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lớp</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9, </a:t>
            </a: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một</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biên</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kịch</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Lưu</a:t>
            </a:r>
            <a:r>
              <a:rPr kumimoji="0" lang="en-US" sz="40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Quang Vũ</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7FD40424-3649-0D4E-800A-EB263D8240BE}"/>
              </a:ext>
            </a:extLst>
          </p:cNvPr>
          <p:cNvSpPr/>
          <p:nvPr/>
        </p:nvSpPr>
        <p:spPr>
          <a:xfrm>
            <a:off x="7100094" y="5072221"/>
            <a:ext cx="4582160" cy="1447800"/>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kịch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a:t>
            </a:r>
          </a:p>
        </p:txBody>
      </p:sp>
      <p:sp>
        <p:nvSpPr>
          <p:cNvPr id="6" name="Oval 5">
            <a:extLst>
              <a:ext uri="{FF2B5EF4-FFF2-40B4-BE49-F238E27FC236}">
                <a16:creationId xmlns:a16="http://schemas.microsoft.com/office/drawing/2014/main" id="{487B289F-9B34-1E90-D533-966CF4C7FDDB}"/>
              </a:ext>
            </a:extLst>
          </p:cNvPr>
          <p:cNvSpPr/>
          <p:nvPr/>
        </p:nvSpPr>
        <p:spPr>
          <a:xfrm>
            <a:off x="6390640" y="5415121"/>
            <a:ext cx="5801360" cy="7620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50000"/>
                </a:srgbClr>
              </a:solidFill>
              <a:effectLst/>
              <a:highlight>
                <a:srgbClr val="FFFF00"/>
              </a:highlight>
              <a:uLnTx/>
              <a:uFillTx/>
              <a:latin typeface="Calibri" panose="020F0502020204030204"/>
              <a:ea typeface="+mn-ea"/>
              <a:cs typeface="+mn-cs"/>
            </a:endParaRPr>
          </a:p>
        </p:txBody>
      </p:sp>
      <p:pic>
        <p:nvPicPr>
          <p:cNvPr id="7172" name="Picture 4">
            <a:hlinkClick r:id="rId4" action="ppaction://hlinksldjump"/>
            <a:extLst>
              <a:ext uri="{FF2B5EF4-FFF2-40B4-BE49-F238E27FC236}">
                <a16:creationId xmlns:a16="http://schemas.microsoft.com/office/drawing/2014/main" id="{FF469420-A771-4EE9-50D2-0A201D653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9929" y="-15240"/>
            <a:ext cx="923925"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a:hlinkClick r:id="rId6" action="ppaction://hlinksldjump"/>
            <a:extLst>
              <a:ext uri="{FF2B5EF4-FFF2-40B4-BE49-F238E27FC236}">
                <a16:creationId xmlns:a16="http://schemas.microsoft.com/office/drawing/2014/main" id="{CC55F842-B9EF-527E-35C1-E0EF912F50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877888"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a:hlinkClick r:id="rId8" action="ppaction://hlinksldjump"/>
            <a:extLst>
              <a:ext uri="{FF2B5EF4-FFF2-40B4-BE49-F238E27FC236}">
                <a16:creationId xmlns:a16="http://schemas.microsoft.com/office/drawing/2014/main" id="{32FD0A69-5C47-8B2A-8888-3F1A3422CF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0537" y="5491321"/>
            <a:ext cx="6207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A7BD2026-0EC2-9C52-9807-BF4A4EDCBD3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183939" y="3694589"/>
            <a:ext cx="5912061" cy="3000692"/>
          </a:xfrm>
          <a:prstGeom prst="rect">
            <a:avLst/>
          </a:prstGeom>
          <a:noFill/>
        </p:spPr>
      </p:pic>
    </p:spTree>
    <p:extLst>
      <p:ext uri="{BB962C8B-B14F-4D97-AF65-F5344CB8AC3E}">
        <p14:creationId xmlns:p14="http://schemas.microsoft.com/office/powerpoint/2010/main" val="651880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173"/>
                                        </p:tgtEl>
                                        <p:attrNameLst>
                                          <p:attrName>style.visibility</p:attrName>
                                        </p:attrNameLst>
                                      </p:cBhvr>
                                      <p:to>
                                        <p:strVal val="visible"/>
                                      </p:to>
                                    </p:set>
                                    <p:animEffect transition="in" filter="barn(inVertical)">
                                      <p:cBhvr>
                                        <p:cTn id="18" dur="500"/>
                                        <p:tgtEl>
                                          <p:spTgt spid="7173"/>
                                        </p:tgtEl>
                                      </p:cBhvr>
                                    </p:animEffect>
                                  </p:childTnLst>
                                </p:cTn>
                              </p:par>
                              <p:par>
                                <p:cTn id="19" presetID="20" presetClass="entr" presetSubtype="0" fill="hold" nodeType="with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wedge">
                                      <p:cBhvr>
                                        <p:cTn id="21" dur="2000"/>
                                        <p:tgtEl>
                                          <p:spTgt spid="7172"/>
                                        </p:tgtEl>
                                      </p:cBhvr>
                                    </p:animEffect>
                                  </p:childTnLst>
                                </p:cTn>
                              </p:par>
                              <p:par>
                                <p:cTn id="22" presetID="22" presetClass="entr" presetSubtype="4" fill="hold" nodeType="withEffect">
                                  <p:stCondLst>
                                    <p:cond delay="0"/>
                                  </p:stCondLst>
                                  <p:childTnLst>
                                    <p:set>
                                      <p:cBhvr>
                                        <p:cTn id="23" dur="1" fill="hold">
                                          <p:stCondLst>
                                            <p:cond delay="0"/>
                                          </p:stCondLst>
                                        </p:cTn>
                                        <p:tgtEl>
                                          <p:spTgt spid="7174"/>
                                        </p:tgtEl>
                                        <p:attrNameLst>
                                          <p:attrName>style.visibility</p:attrName>
                                        </p:attrNameLst>
                                      </p:cBhvr>
                                      <p:to>
                                        <p:strVal val="visible"/>
                                      </p:to>
                                    </p:set>
                                    <p:animEffect transition="in" filter="wipe(down)">
                                      <p:cBhvr>
                                        <p:cTn id="2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C944C-97BB-AE3F-2A91-E26397434B0C}"/>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47B40243-D0CE-CC05-F9BA-94B3927B7951}"/>
              </a:ext>
            </a:extLst>
          </p:cNvPr>
          <p:cNvSpPr txBox="1"/>
          <p:nvPr/>
        </p:nvSpPr>
        <p:spPr>
          <a:xfrm>
            <a:off x="358588" y="1061545"/>
            <a:ext cx="5390571" cy="5387437"/>
          </a:xfrm>
          <a:prstGeom prst="rect">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I.Khái</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lược</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endParaRPr kumimoji="0" lang="en-US" sz="3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742950" marR="0" lvl="0" indent="-742950" algn="just" defTabSz="914400" rtl="0" eaLnBrk="1" fontAlgn="auto" latinLnBrk="0" hangingPunct="1">
              <a:lnSpc>
                <a:spcPct val="107000"/>
              </a:lnSpc>
              <a:spcBef>
                <a:spcPts val="0"/>
              </a:spcBef>
              <a:spcAft>
                <a:spcPts val="0"/>
              </a:spcAft>
              <a:buClrTx/>
              <a:buSzTx/>
              <a:buFontTx/>
              <a:buAutoNum type="arabicPeriod"/>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niệm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tổng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yếu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tố</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lĩnh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vực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3DCF09E6-63B3-2D45-A62C-1C30ED549194}"/>
              </a:ext>
            </a:extLst>
          </p:cNvPr>
          <p:cNvPicPr>
            <a:picLocks noChangeAspect="1"/>
          </p:cNvPicPr>
          <p:nvPr/>
        </p:nvPicPr>
        <p:blipFill>
          <a:blip r:embed="rId3"/>
          <a:stretch>
            <a:fillRect/>
          </a:stretch>
        </p:blipFill>
        <p:spPr>
          <a:xfrm>
            <a:off x="6000750" y="0"/>
            <a:ext cx="6191250" cy="3295650"/>
          </a:xfrm>
          <a:prstGeom prst="rect">
            <a:avLst/>
          </a:prstGeom>
          <a:ln>
            <a:noFill/>
          </a:ln>
          <a:effectLst>
            <a:softEdge rad="112500"/>
          </a:effectLst>
        </p:spPr>
      </p:pic>
      <p:pic>
        <p:nvPicPr>
          <p:cNvPr id="6" name="Picture 5">
            <a:extLst>
              <a:ext uri="{FF2B5EF4-FFF2-40B4-BE49-F238E27FC236}">
                <a16:creationId xmlns:a16="http://schemas.microsoft.com/office/drawing/2014/main" id="{5E53D708-BCDE-E326-F4C2-A07E1A91CB08}"/>
              </a:ext>
            </a:extLst>
          </p:cNvPr>
          <p:cNvPicPr>
            <a:picLocks noChangeAspect="1"/>
          </p:cNvPicPr>
          <p:nvPr/>
        </p:nvPicPr>
        <p:blipFill>
          <a:blip r:embed="rId4"/>
          <a:stretch>
            <a:fillRect/>
          </a:stretch>
        </p:blipFill>
        <p:spPr>
          <a:xfrm>
            <a:off x="6000750" y="3295650"/>
            <a:ext cx="6191250" cy="3562350"/>
          </a:xfrm>
          <a:prstGeom prst="rect">
            <a:avLst/>
          </a:prstGeom>
          <a:ln>
            <a:noFill/>
          </a:ln>
          <a:effectLst>
            <a:softEdge rad="112500"/>
          </a:effectLst>
        </p:spPr>
      </p:pic>
      <p:sp>
        <p:nvSpPr>
          <p:cNvPr id="7" name="TextBox 6">
            <a:extLst>
              <a:ext uri="{FF2B5EF4-FFF2-40B4-BE49-F238E27FC236}">
                <a16:creationId xmlns:a16="http://schemas.microsoft.com/office/drawing/2014/main" id="{746FE5CC-70B5-15FA-D3D5-02BF6113B297}"/>
              </a:ext>
            </a:extLst>
          </p:cNvPr>
          <p:cNvSpPr txBox="1"/>
          <p:nvPr/>
        </p:nvSpPr>
        <p:spPr>
          <a:xfrm>
            <a:off x="358588" y="177503"/>
            <a:ext cx="5527205" cy="750975"/>
          </a:xfrm>
          <a:prstGeom prst="rect">
            <a:avLst/>
          </a:prstGeom>
          <a:solidFill>
            <a:schemeClr val="accent2">
              <a:lumMod val="40000"/>
              <a:lumOff val="60000"/>
            </a:schemeClr>
          </a:solid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a:t>
            </a:r>
            <a:r>
              <a:rPr kumimoji="0" lang="en-US" sz="4000" b="1" i="0" u="none" strike="noStrike" kern="1200" cap="none" spc="0" normalizeH="0" baseline="0" noProof="0" smtClean="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gữ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8109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A02B6-3E33-8FEE-7DA4-9DEE778FB7A7}"/>
              </a:ext>
            </a:extLst>
          </p:cNvPr>
          <p:cNvPicPr>
            <a:picLocks noChangeAspect="1"/>
          </p:cNvPicPr>
          <p:nvPr/>
        </p:nvPicPr>
        <p:blipFill>
          <a:blip r:embed="rId2"/>
          <a:stretch>
            <a:fillRect/>
          </a:stretch>
        </p:blipFill>
        <p:spPr>
          <a:xfrm>
            <a:off x="0" y="-71120"/>
            <a:ext cx="12192000" cy="6857999"/>
          </a:xfrm>
          <a:prstGeom prst="rect">
            <a:avLst/>
          </a:prstGeom>
        </p:spPr>
      </p:pic>
      <p:sp>
        <p:nvSpPr>
          <p:cNvPr id="4" name="TextBox 3">
            <a:extLst>
              <a:ext uri="{FF2B5EF4-FFF2-40B4-BE49-F238E27FC236}">
                <a16:creationId xmlns:a16="http://schemas.microsoft.com/office/drawing/2014/main" id="{1A6AEF39-71AE-F4D1-46D5-86E19651AA56}"/>
              </a:ext>
            </a:extLst>
          </p:cNvPr>
          <p:cNvSpPr txBox="1"/>
          <p:nvPr/>
        </p:nvSpPr>
        <p:spPr>
          <a:xfrm>
            <a:off x="206188" y="318940"/>
            <a:ext cx="11636188" cy="123790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sân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7EAEC25F-1902-DFFF-E40E-F27721B59CCF}"/>
              </a:ext>
            </a:extLst>
          </p:cNvPr>
          <p:cNvSpPr/>
          <p:nvPr/>
        </p:nvSpPr>
        <p:spPr>
          <a:xfrm>
            <a:off x="519564" y="5627764"/>
            <a:ext cx="3720742"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học</a:t>
            </a:r>
            <a:endPar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FA36468-2CF0-3345-2FCA-A65E40B92576}"/>
              </a:ext>
            </a:extLst>
          </p:cNvPr>
          <p:cNvSpPr/>
          <p:nvPr/>
        </p:nvSpPr>
        <p:spPr>
          <a:xfrm>
            <a:off x="6930106" y="5573917"/>
            <a:ext cx="3926153"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Sân</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khấu</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thuộc</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Calibri" panose="020F0502020204030204" pitchFamily="34" charset="0"/>
                <a:cs typeface="Times New Roman" panose="02020603050405020304" pitchFamily="18" charset="0"/>
              </a:rPr>
              <a:t>diễn</a:t>
            </a:r>
            <a:endParaRPr kumimoji="0" 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58526EC-1F8F-D9FB-14D9-321F6BE49CDF}"/>
              </a:ext>
            </a:extLst>
          </p:cNvPr>
          <p:cNvPicPr>
            <a:picLocks noChangeAspect="1"/>
          </p:cNvPicPr>
          <p:nvPr/>
        </p:nvPicPr>
        <p:blipFill>
          <a:blip r:embed="rId3"/>
          <a:stretch>
            <a:fillRect/>
          </a:stretch>
        </p:blipFill>
        <p:spPr>
          <a:xfrm>
            <a:off x="647649" y="1964918"/>
            <a:ext cx="4410635" cy="33079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C52540F-1775-27B2-838A-A64B25BDFAC9}"/>
              </a:ext>
            </a:extLst>
          </p:cNvPr>
          <p:cNvPicPr>
            <a:picLocks noChangeAspect="1"/>
          </p:cNvPicPr>
          <p:nvPr/>
        </p:nvPicPr>
        <p:blipFill>
          <a:blip r:embed="rId4"/>
          <a:stretch>
            <a:fillRect/>
          </a:stretch>
        </p:blipFill>
        <p:spPr>
          <a:xfrm>
            <a:off x="5927860" y="1836849"/>
            <a:ext cx="5394564" cy="3407093"/>
          </a:xfrm>
          <a:prstGeom prst="rect">
            <a:avLst/>
          </a:prstGeom>
          <a:ln>
            <a:noFill/>
          </a:ln>
          <a:effectLst>
            <a:softEdge rad="112500"/>
          </a:effectLst>
        </p:spPr>
      </p:pic>
    </p:spTree>
    <p:extLst>
      <p:ext uri="{BB962C8B-B14F-4D97-AF65-F5344CB8AC3E}">
        <p14:creationId xmlns:p14="http://schemas.microsoft.com/office/powerpoint/2010/main" val="111008296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7EF4D5-B40E-7346-F726-E42D1B3BDFE8}"/>
              </a:ext>
            </a:extLst>
          </p:cNvPr>
          <p:cNvPicPr>
            <a:picLocks noChangeAspect="1"/>
          </p:cNvPicPr>
          <p:nvPr/>
        </p:nvPicPr>
        <p:blipFill>
          <a:blip r:embed="rId2"/>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79084951-0D89-C92F-C5E0-EF7C6E7AEBFD}"/>
              </a:ext>
            </a:extLst>
          </p:cNvPr>
          <p:cNvSpPr txBox="1"/>
          <p:nvPr/>
        </p:nvSpPr>
        <p:spPr>
          <a:xfrm>
            <a:off x="457200" y="413333"/>
            <a:ext cx="11223812" cy="124867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ý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chia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90F2F97-4775-DCB2-EFC0-2FC592689162}"/>
              </a:ext>
            </a:extLst>
          </p:cNvPr>
          <p:cNvPicPr>
            <a:picLocks noChangeAspect="1"/>
          </p:cNvPicPr>
          <p:nvPr/>
        </p:nvPicPr>
        <p:blipFill>
          <a:blip r:embed="rId3"/>
          <a:stretch>
            <a:fillRect/>
          </a:stretch>
        </p:blipFill>
        <p:spPr>
          <a:xfrm>
            <a:off x="349622" y="1797083"/>
            <a:ext cx="4347883" cy="2445684"/>
          </a:xfrm>
          <a:prstGeom prst="rect">
            <a:avLst/>
          </a:prstGeom>
        </p:spPr>
      </p:pic>
      <p:pic>
        <p:nvPicPr>
          <p:cNvPr id="5" name="Picture 4">
            <a:extLst>
              <a:ext uri="{FF2B5EF4-FFF2-40B4-BE49-F238E27FC236}">
                <a16:creationId xmlns:a16="http://schemas.microsoft.com/office/drawing/2014/main" id="{0368AA01-2B7E-069C-9C44-98A1EEF7B612}"/>
              </a:ext>
            </a:extLst>
          </p:cNvPr>
          <p:cNvPicPr>
            <a:picLocks noChangeAspect="1"/>
          </p:cNvPicPr>
          <p:nvPr/>
        </p:nvPicPr>
        <p:blipFill>
          <a:blip r:embed="rId4"/>
          <a:stretch>
            <a:fillRect/>
          </a:stretch>
        </p:blipFill>
        <p:spPr>
          <a:xfrm>
            <a:off x="7434845" y="1662008"/>
            <a:ext cx="4407533" cy="2445684"/>
          </a:xfrm>
          <a:prstGeom prst="rect">
            <a:avLst/>
          </a:prstGeom>
        </p:spPr>
      </p:pic>
      <p:sp>
        <p:nvSpPr>
          <p:cNvPr id="7" name="TextBox 6">
            <a:extLst>
              <a:ext uri="{FF2B5EF4-FFF2-40B4-BE49-F238E27FC236}">
                <a16:creationId xmlns:a16="http://schemas.microsoft.com/office/drawing/2014/main" id="{562A3F49-B4A0-0465-990C-453FC717E1C8}"/>
              </a:ext>
            </a:extLst>
          </p:cNvPr>
          <p:cNvSpPr txBox="1"/>
          <p:nvPr/>
        </p:nvSpPr>
        <p:spPr>
          <a:xfrm>
            <a:off x="213194" y="4996385"/>
            <a:ext cx="1696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kịch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55A4E7D-9EEE-CB47-E05A-F28D1A0B3616}"/>
              </a:ext>
            </a:extLst>
          </p:cNvPr>
          <p:cNvSpPr txBox="1"/>
          <p:nvPr/>
        </p:nvSpPr>
        <p:spPr>
          <a:xfrm>
            <a:off x="5562334" y="2109247"/>
            <a:ext cx="150021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559C6FA-66DE-26F7-A6BB-10398EBEF376}"/>
              </a:ext>
            </a:extLst>
          </p:cNvPr>
          <p:cNvPicPr>
            <a:picLocks noChangeAspect="1"/>
          </p:cNvPicPr>
          <p:nvPr/>
        </p:nvPicPr>
        <p:blipFill>
          <a:blip r:embed="rId5"/>
          <a:stretch>
            <a:fillRect/>
          </a:stretch>
        </p:blipFill>
        <p:spPr>
          <a:xfrm>
            <a:off x="3546103" y="4109470"/>
            <a:ext cx="4293532" cy="2864591"/>
          </a:xfrm>
          <a:prstGeom prst="rect">
            <a:avLst/>
          </a:prstGeom>
        </p:spPr>
      </p:pic>
      <p:sp>
        <p:nvSpPr>
          <p:cNvPr id="11" name="Arrow: Curved Right 10">
            <a:extLst>
              <a:ext uri="{FF2B5EF4-FFF2-40B4-BE49-F238E27FC236}">
                <a16:creationId xmlns:a16="http://schemas.microsoft.com/office/drawing/2014/main" id="{47D9D132-93A4-F253-BA31-FAAB0A0FDD33}"/>
              </a:ext>
            </a:extLst>
          </p:cNvPr>
          <p:cNvSpPr/>
          <p:nvPr/>
        </p:nvSpPr>
        <p:spPr>
          <a:xfrm rot="19897123">
            <a:off x="6490447" y="2845120"/>
            <a:ext cx="636494" cy="90991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urved Up 11">
            <a:extLst>
              <a:ext uri="{FF2B5EF4-FFF2-40B4-BE49-F238E27FC236}">
                <a16:creationId xmlns:a16="http://schemas.microsoft.com/office/drawing/2014/main" id="{9D19BB3A-26F4-3243-9EBC-970C7FC93E16}"/>
              </a:ext>
            </a:extLst>
          </p:cNvPr>
          <p:cNvSpPr/>
          <p:nvPr/>
        </p:nvSpPr>
        <p:spPr>
          <a:xfrm rot="18829196">
            <a:off x="1996417" y="4631120"/>
            <a:ext cx="1119145" cy="73053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1294B1E-2F22-82D0-43B5-CC809C49C1FD}"/>
              </a:ext>
            </a:extLst>
          </p:cNvPr>
          <p:cNvSpPr txBox="1"/>
          <p:nvPr/>
        </p:nvSpPr>
        <p:spPr>
          <a:xfrm>
            <a:off x="8305664" y="4627053"/>
            <a:ext cx="21499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Arrow: Curved Left 14">
            <a:extLst>
              <a:ext uri="{FF2B5EF4-FFF2-40B4-BE49-F238E27FC236}">
                <a16:creationId xmlns:a16="http://schemas.microsoft.com/office/drawing/2014/main" id="{3CD14E1C-7B1F-8E95-7F91-22895518132D}"/>
              </a:ext>
            </a:extLst>
          </p:cNvPr>
          <p:cNvSpPr/>
          <p:nvPr/>
        </p:nvSpPr>
        <p:spPr>
          <a:xfrm rot="2559565">
            <a:off x="8422828" y="5208935"/>
            <a:ext cx="775855" cy="1482846"/>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FD449EC-C412-1156-4FBA-3B9EA4626612}"/>
              </a:ext>
            </a:extLst>
          </p:cNvPr>
          <p:cNvPicPr>
            <a:picLocks noChangeAspect="1"/>
          </p:cNvPicPr>
          <p:nvPr/>
        </p:nvPicPr>
        <p:blipFill>
          <a:blip r:embed="rId6"/>
          <a:stretch>
            <a:fillRect/>
          </a:stretch>
        </p:blipFill>
        <p:spPr>
          <a:xfrm>
            <a:off x="2644605" y="2136980"/>
            <a:ext cx="6096528" cy="3429297"/>
          </a:xfrm>
          <a:prstGeom prst="rect">
            <a:avLst/>
          </a:prstGeom>
        </p:spPr>
      </p:pic>
    </p:spTree>
    <p:extLst>
      <p:ext uri="{BB962C8B-B14F-4D97-AF65-F5344CB8AC3E}">
        <p14:creationId xmlns:p14="http://schemas.microsoft.com/office/powerpoint/2010/main" val="2768470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par>
                          <p:cTn id="30" fill="hold">
                            <p:stCondLst>
                              <p:cond delay="1000"/>
                            </p:stCondLst>
                            <p:childTnLst>
                              <p:par>
                                <p:cTn id="31" presetID="16" presetClass="entr" presetSubtype="21"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par>
                          <p:cTn id="43" fill="hold">
                            <p:stCondLst>
                              <p:cond delay="1000"/>
                            </p:stCondLst>
                            <p:childTnLst>
                              <p:par>
                                <p:cTn id="44" presetID="16" presetClass="entr" presetSubtype="21"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par>
                                <p:cTn id="52" presetID="42" presetClass="exit" presetSubtype="0" fill="hold" nodeType="withEffect">
                                  <p:stCondLst>
                                    <p:cond delay="0"/>
                                  </p:stCondLst>
                                  <p:childTnLst>
                                    <p:animEffect transition="out" filter="fade">
                                      <p:cBhvr>
                                        <p:cTn id="53" dur="1000"/>
                                        <p:tgtEl>
                                          <p:spTgt spid="3"/>
                                        </p:tgtEl>
                                      </p:cBhvr>
                                    </p:animEffect>
                                    <p:anim calcmode="lin" valueType="num">
                                      <p:cBhvr>
                                        <p:cTn id="54" dur="1000"/>
                                        <p:tgtEl>
                                          <p:spTgt spid="3"/>
                                        </p:tgtEl>
                                        <p:attrNameLst>
                                          <p:attrName>ppt_x</p:attrName>
                                        </p:attrNameLst>
                                      </p:cBhvr>
                                      <p:tavLst>
                                        <p:tav tm="0">
                                          <p:val>
                                            <p:strVal val="ppt_x"/>
                                          </p:val>
                                        </p:tav>
                                        <p:tav tm="100000">
                                          <p:val>
                                            <p:strVal val="ppt_x"/>
                                          </p:val>
                                        </p:tav>
                                      </p:tavLst>
                                    </p:anim>
                                    <p:anim calcmode="lin" valueType="num">
                                      <p:cBhvr>
                                        <p:cTn id="55" dur="1000"/>
                                        <p:tgtEl>
                                          <p:spTgt spid="3"/>
                                        </p:tgtEl>
                                        <p:attrNameLst>
                                          <p:attrName>ppt_y</p:attrName>
                                        </p:attrNameLst>
                                      </p:cBhvr>
                                      <p:tavLst>
                                        <p:tav tm="0">
                                          <p:val>
                                            <p:strVal val="ppt_y"/>
                                          </p:val>
                                        </p:tav>
                                        <p:tav tm="100000">
                                          <p:val>
                                            <p:strVal val="ppt_y+.1"/>
                                          </p:val>
                                        </p:tav>
                                      </p:tavLst>
                                    </p:anim>
                                    <p:set>
                                      <p:cBhvr>
                                        <p:cTn id="56" dur="1" fill="hold">
                                          <p:stCondLst>
                                            <p:cond delay="999"/>
                                          </p:stCondLst>
                                        </p:cTn>
                                        <p:tgtEl>
                                          <p:spTgt spid="3"/>
                                        </p:tgtEl>
                                        <p:attrNameLst>
                                          <p:attrName>style.visibility</p:attrName>
                                        </p:attrNameLst>
                                      </p:cBhvr>
                                      <p:to>
                                        <p:strVal val="hidden"/>
                                      </p:to>
                                    </p:set>
                                  </p:childTnLst>
                                </p:cTn>
                              </p:par>
                              <p:par>
                                <p:cTn id="57" presetID="42" presetClass="exit" presetSubtype="0" fill="hold" nodeType="withEffect">
                                  <p:stCondLst>
                                    <p:cond delay="0"/>
                                  </p:stCondLst>
                                  <p:childTnLst>
                                    <p:animEffect transition="out" filter="fade">
                                      <p:cBhvr>
                                        <p:cTn id="58" dur="1000"/>
                                        <p:tgtEl>
                                          <p:spTgt spid="5"/>
                                        </p:tgtEl>
                                      </p:cBhvr>
                                    </p:animEffect>
                                    <p:anim calcmode="lin" valueType="num">
                                      <p:cBhvr>
                                        <p:cTn id="59" dur="1000"/>
                                        <p:tgtEl>
                                          <p:spTgt spid="5"/>
                                        </p:tgtEl>
                                        <p:attrNameLst>
                                          <p:attrName>ppt_x</p:attrName>
                                        </p:attrNameLst>
                                      </p:cBhvr>
                                      <p:tavLst>
                                        <p:tav tm="0">
                                          <p:val>
                                            <p:strVal val="ppt_x"/>
                                          </p:val>
                                        </p:tav>
                                        <p:tav tm="100000">
                                          <p:val>
                                            <p:strVal val="ppt_x"/>
                                          </p:val>
                                        </p:tav>
                                      </p:tavLst>
                                    </p:anim>
                                    <p:anim calcmode="lin" valueType="num">
                                      <p:cBhvr>
                                        <p:cTn id="60" dur="1000"/>
                                        <p:tgtEl>
                                          <p:spTgt spid="5"/>
                                        </p:tgtEl>
                                        <p:attrNameLst>
                                          <p:attrName>ppt_y</p:attrName>
                                        </p:attrNameLst>
                                      </p:cBhvr>
                                      <p:tavLst>
                                        <p:tav tm="0">
                                          <p:val>
                                            <p:strVal val="ppt_y"/>
                                          </p:val>
                                        </p:tav>
                                        <p:tav tm="100000">
                                          <p:val>
                                            <p:strVal val="ppt_y+.1"/>
                                          </p:val>
                                        </p:tav>
                                      </p:tavLst>
                                    </p:anim>
                                    <p:set>
                                      <p:cBhvr>
                                        <p:cTn id="61" dur="1" fill="hold">
                                          <p:stCondLst>
                                            <p:cond delay="999"/>
                                          </p:stCondLst>
                                        </p:cTn>
                                        <p:tgtEl>
                                          <p:spTgt spid="5"/>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10"/>
                                        </p:tgtEl>
                                      </p:cBhvr>
                                    </p:animEffect>
                                    <p:anim calcmode="lin" valueType="num">
                                      <p:cBhvr>
                                        <p:cTn id="64" dur="1000"/>
                                        <p:tgtEl>
                                          <p:spTgt spid="10"/>
                                        </p:tgtEl>
                                        <p:attrNameLst>
                                          <p:attrName>ppt_x</p:attrName>
                                        </p:attrNameLst>
                                      </p:cBhvr>
                                      <p:tavLst>
                                        <p:tav tm="0">
                                          <p:val>
                                            <p:strVal val="ppt_x"/>
                                          </p:val>
                                        </p:tav>
                                        <p:tav tm="100000">
                                          <p:val>
                                            <p:strVal val="ppt_x"/>
                                          </p:val>
                                        </p:tav>
                                      </p:tavLst>
                                    </p:anim>
                                    <p:anim calcmode="lin" valueType="num">
                                      <p:cBhvr>
                                        <p:cTn id="65" dur="1000"/>
                                        <p:tgtEl>
                                          <p:spTgt spid="10"/>
                                        </p:tgtEl>
                                        <p:attrNameLst>
                                          <p:attrName>ppt_y</p:attrName>
                                        </p:attrNameLst>
                                      </p:cBhvr>
                                      <p:tavLst>
                                        <p:tav tm="0">
                                          <p:val>
                                            <p:strVal val="ppt_y"/>
                                          </p:val>
                                        </p:tav>
                                        <p:tav tm="100000">
                                          <p:val>
                                            <p:strVal val="ppt_y+.1"/>
                                          </p:val>
                                        </p:tav>
                                      </p:tavLst>
                                    </p:anim>
                                    <p:set>
                                      <p:cBhvr>
                                        <p:cTn id="66" dur="1" fill="hold">
                                          <p:stCondLst>
                                            <p:cond delay="999"/>
                                          </p:stCondLst>
                                        </p:cTn>
                                        <p:tgtEl>
                                          <p:spTgt spid="10"/>
                                        </p:tgtEl>
                                        <p:attrNameLst>
                                          <p:attrName>style.visibility</p:attrName>
                                        </p:attrNameLst>
                                      </p:cBhvr>
                                      <p:to>
                                        <p:strVal val="hidden"/>
                                      </p:to>
                                    </p:set>
                                  </p:childTnLst>
                                </p:cTn>
                              </p:par>
                              <p:par>
                                <p:cTn id="67" presetID="42" presetClass="exit" presetSubtype="0" fill="hold" grpId="1" nodeType="withEffect">
                                  <p:stCondLst>
                                    <p:cond delay="0"/>
                                  </p:stCondLst>
                                  <p:childTnLst>
                                    <p:animEffect transition="out" filter="fade">
                                      <p:cBhvr>
                                        <p:cTn id="68" dur="1000"/>
                                        <p:tgtEl>
                                          <p:spTgt spid="7"/>
                                        </p:tgtEl>
                                      </p:cBhvr>
                                    </p:animEffect>
                                    <p:anim calcmode="lin" valueType="num">
                                      <p:cBhvr>
                                        <p:cTn id="69" dur="1000"/>
                                        <p:tgtEl>
                                          <p:spTgt spid="7"/>
                                        </p:tgtEl>
                                        <p:attrNameLst>
                                          <p:attrName>ppt_x</p:attrName>
                                        </p:attrNameLst>
                                      </p:cBhvr>
                                      <p:tavLst>
                                        <p:tav tm="0">
                                          <p:val>
                                            <p:strVal val="ppt_x"/>
                                          </p:val>
                                        </p:tav>
                                        <p:tav tm="100000">
                                          <p:val>
                                            <p:strVal val="ppt_x"/>
                                          </p:val>
                                        </p:tav>
                                      </p:tavLst>
                                    </p:anim>
                                    <p:anim calcmode="lin" valueType="num">
                                      <p:cBhvr>
                                        <p:cTn id="70" dur="1000"/>
                                        <p:tgtEl>
                                          <p:spTgt spid="7"/>
                                        </p:tgtEl>
                                        <p:attrNameLst>
                                          <p:attrName>ppt_y</p:attrName>
                                        </p:attrNameLst>
                                      </p:cBhvr>
                                      <p:tavLst>
                                        <p:tav tm="0">
                                          <p:val>
                                            <p:strVal val="ppt_y"/>
                                          </p:val>
                                        </p:tav>
                                        <p:tav tm="100000">
                                          <p:val>
                                            <p:strVal val="ppt_y+.1"/>
                                          </p:val>
                                        </p:tav>
                                      </p:tavLst>
                                    </p:anim>
                                    <p:set>
                                      <p:cBhvr>
                                        <p:cTn id="71" dur="1" fill="hold">
                                          <p:stCondLst>
                                            <p:cond delay="999"/>
                                          </p:stCondLst>
                                        </p:cTn>
                                        <p:tgtEl>
                                          <p:spTgt spid="7"/>
                                        </p:tgtEl>
                                        <p:attrNameLst>
                                          <p:attrName>style.visibility</p:attrName>
                                        </p:attrNameLst>
                                      </p:cBhvr>
                                      <p:to>
                                        <p:strVal val="hidden"/>
                                      </p:to>
                                    </p:set>
                                  </p:childTnLst>
                                </p:cTn>
                              </p:par>
                              <p:par>
                                <p:cTn id="72" presetID="42" presetClass="exit" presetSubtype="0" fill="hold" grpId="1" nodeType="withEffect">
                                  <p:stCondLst>
                                    <p:cond delay="0"/>
                                  </p:stCondLst>
                                  <p:childTnLst>
                                    <p:animEffect transition="out" filter="fade">
                                      <p:cBhvr>
                                        <p:cTn id="73" dur="1000"/>
                                        <p:tgtEl>
                                          <p:spTgt spid="12"/>
                                        </p:tgtEl>
                                      </p:cBhvr>
                                    </p:animEffect>
                                    <p:anim calcmode="lin" valueType="num">
                                      <p:cBhvr>
                                        <p:cTn id="74" dur="1000"/>
                                        <p:tgtEl>
                                          <p:spTgt spid="12"/>
                                        </p:tgtEl>
                                        <p:attrNameLst>
                                          <p:attrName>ppt_x</p:attrName>
                                        </p:attrNameLst>
                                      </p:cBhvr>
                                      <p:tavLst>
                                        <p:tav tm="0">
                                          <p:val>
                                            <p:strVal val="ppt_x"/>
                                          </p:val>
                                        </p:tav>
                                        <p:tav tm="100000">
                                          <p:val>
                                            <p:strVal val="ppt_x"/>
                                          </p:val>
                                        </p:tav>
                                      </p:tavLst>
                                    </p:anim>
                                    <p:anim calcmode="lin" valueType="num">
                                      <p:cBhvr>
                                        <p:cTn id="75" dur="1000"/>
                                        <p:tgtEl>
                                          <p:spTgt spid="12"/>
                                        </p:tgtEl>
                                        <p:attrNameLst>
                                          <p:attrName>ppt_y</p:attrName>
                                        </p:attrNameLst>
                                      </p:cBhvr>
                                      <p:tavLst>
                                        <p:tav tm="0">
                                          <p:val>
                                            <p:strVal val="ppt_y"/>
                                          </p:val>
                                        </p:tav>
                                        <p:tav tm="100000">
                                          <p:val>
                                            <p:strVal val="ppt_y+.1"/>
                                          </p:val>
                                        </p:tav>
                                      </p:tavLst>
                                    </p:anim>
                                    <p:set>
                                      <p:cBhvr>
                                        <p:cTn id="76" dur="1" fill="hold">
                                          <p:stCondLst>
                                            <p:cond delay="999"/>
                                          </p:stCondLst>
                                        </p:cTn>
                                        <p:tgtEl>
                                          <p:spTgt spid="12"/>
                                        </p:tgtEl>
                                        <p:attrNameLst>
                                          <p:attrName>style.visibility</p:attrName>
                                        </p:attrNameLst>
                                      </p:cBhvr>
                                      <p:to>
                                        <p:strVal val="hidden"/>
                                      </p:to>
                                    </p:set>
                                  </p:childTnLst>
                                </p:cTn>
                              </p:par>
                              <p:par>
                                <p:cTn id="77" presetID="42" presetClass="exit" presetSubtype="0" fill="hold" grpId="1" nodeType="withEffect">
                                  <p:stCondLst>
                                    <p:cond delay="0"/>
                                  </p:stCondLst>
                                  <p:childTnLst>
                                    <p:animEffect transition="out" filter="fade">
                                      <p:cBhvr>
                                        <p:cTn id="78" dur="1000"/>
                                        <p:tgtEl>
                                          <p:spTgt spid="14"/>
                                        </p:tgtEl>
                                      </p:cBhvr>
                                    </p:animEffect>
                                    <p:anim calcmode="lin" valueType="num">
                                      <p:cBhvr>
                                        <p:cTn id="79" dur="1000"/>
                                        <p:tgtEl>
                                          <p:spTgt spid="14"/>
                                        </p:tgtEl>
                                        <p:attrNameLst>
                                          <p:attrName>ppt_x</p:attrName>
                                        </p:attrNameLst>
                                      </p:cBhvr>
                                      <p:tavLst>
                                        <p:tav tm="0">
                                          <p:val>
                                            <p:strVal val="ppt_x"/>
                                          </p:val>
                                        </p:tav>
                                        <p:tav tm="100000">
                                          <p:val>
                                            <p:strVal val="ppt_x"/>
                                          </p:val>
                                        </p:tav>
                                      </p:tavLst>
                                    </p:anim>
                                    <p:anim calcmode="lin" valueType="num">
                                      <p:cBhvr>
                                        <p:cTn id="80" dur="1000"/>
                                        <p:tgtEl>
                                          <p:spTgt spid="14"/>
                                        </p:tgtEl>
                                        <p:attrNameLst>
                                          <p:attrName>ppt_y</p:attrName>
                                        </p:attrNameLst>
                                      </p:cBhvr>
                                      <p:tavLst>
                                        <p:tav tm="0">
                                          <p:val>
                                            <p:strVal val="ppt_y"/>
                                          </p:val>
                                        </p:tav>
                                        <p:tav tm="100000">
                                          <p:val>
                                            <p:strVal val="ppt_y+.1"/>
                                          </p:val>
                                        </p:tav>
                                      </p:tavLst>
                                    </p:anim>
                                    <p:set>
                                      <p:cBhvr>
                                        <p:cTn id="81" dur="1" fill="hold">
                                          <p:stCondLst>
                                            <p:cond delay="999"/>
                                          </p:stCondLst>
                                        </p:cTn>
                                        <p:tgtEl>
                                          <p:spTgt spid="14"/>
                                        </p:tgtEl>
                                        <p:attrNameLst>
                                          <p:attrName>style.visibility</p:attrName>
                                        </p:attrNameLst>
                                      </p:cBhvr>
                                      <p:to>
                                        <p:strVal val="hidden"/>
                                      </p:to>
                                    </p:set>
                                  </p:childTnLst>
                                </p:cTn>
                              </p:par>
                              <p:par>
                                <p:cTn id="82" presetID="42" presetClass="exit" presetSubtype="0" fill="hold" grpId="1" nodeType="withEffect">
                                  <p:stCondLst>
                                    <p:cond delay="0"/>
                                  </p:stCondLst>
                                  <p:childTnLst>
                                    <p:animEffect transition="out" filter="fade">
                                      <p:cBhvr>
                                        <p:cTn id="83" dur="1000"/>
                                        <p:tgtEl>
                                          <p:spTgt spid="15"/>
                                        </p:tgtEl>
                                      </p:cBhvr>
                                    </p:animEffect>
                                    <p:anim calcmode="lin" valueType="num">
                                      <p:cBhvr>
                                        <p:cTn id="84" dur="1000"/>
                                        <p:tgtEl>
                                          <p:spTgt spid="15"/>
                                        </p:tgtEl>
                                        <p:attrNameLst>
                                          <p:attrName>ppt_x</p:attrName>
                                        </p:attrNameLst>
                                      </p:cBhvr>
                                      <p:tavLst>
                                        <p:tav tm="0">
                                          <p:val>
                                            <p:strVal val="ppt_x"/>
                                          </p:val>
                                        </p:tav>
                                        <p:tav tm="100000">
                                          <p:val>
                                            <p:strVal val="ppt_x"/>
                                          </p:val>
                                        </p:tav>
                                      </p:tavLst>
                                    </p:anim>
                                    <p:anim calcmode="lin" valueType="num">
                                      <p:cBhvr>
                                        <p:cTn id="85" dur="1000"/>
                                        <p:tgtEl>
                                          <p:spTgt spid="15"/>
                                        </p:tgtEl>
                                        <p:attrNameLst>
                                          <p:attrName>ppt_y</p:attrName>
                                        </p:attrNameLst>
                                      </p:cBhvr>
                                      <p:tavLst>
                                        <p:tav tm="0">
                                          <p:val>
                                            <p:strVal val="ppt_y"/>
                                          </p:val>
                                        </p:tav>
                                        <p:tav tm="100000">
                                          <p:val>
                                            <p:strVal val="ppt_y+.1"/>
                                          </p:val>
                                        </p:tav>
                                      </p:tavLst>
                                    </p:anim>
                                    <p:set>
                                      <p:cBhvr>
                                        <p:cTn id="86" dur="1" fill="hold">
                                          <p:stCondLst>
                                            <p:cond delay="999"/>
                                          </p:stCondLst>
                                        </p:cTn>
                                        <p:tgtEl>
                                          <p:spTgt spid="15"/>
                                        </p:tgtEl>
                                        <p:attrNameLst>
                                          <p:attrName>style.visibility</p:attrName>
                                        </p:attrNameLst>
                                      </p:cBhvr>
                                      <p:to>
                                        <p:strVal val="hidden"/>
                                      </p:to>
                                    </p:set>
                                  </p:childTnLst>
                                </p:cTn>
                              </p:par>
                              <p:par>
                                <p:cTn id="87" presetID="42" presetClass="exit" presetSubtype="0" fill="hold" grpId="1" nodeType="withEffect">
                                  <p:stCondLst>
                                    <p:cond delay="0"/>
                                  </p:stCondLst>
                                  <p:childTnLst>
                                    <p:animEffect transition="out" filter="fade">
                                      <p:cBhvr>
                                        <p:cTn id="88" dur="1000"/>
                                        <p:tgtEl>
                                          <p:spTgt spid="9"/>
                                        </p:tgtEl>
                                      </p:cBhvr>
                                    </p:animEffect>
                                    <p:anim calcmode="lin" valueType="num">
                                      <p:cBhvr>
                                        <p:cTn id="89" dur="1000"/>
                                        <p:tgtEl>
                                          <p:spTgt spid="9"/>
                                        </p:tgtEl>
                                        <p:attrNameLst>
                                          <p:attrName>ppt_x</p:attrName>
                                        </p:attrNameLst>
                                      </p:cBhvr>
                                      <p:tavLst>
                                        <p:tav tm="0">
                                          <p:val>
                                            <p:strVal val="ppt_x"/>
                                          </p:val>
                                        </p:tav>
                                        <p:tav tm="100000">
                                          <p:val>
                                            <p:strVal val="ppt_x"/>
                                          </p:val>
                                        </p:tav>
                                      </p:tavLst>
                                    </p:anim>
                                    <p:anim calcmode="lin" valueType="num">
                                      <p:cBhvr>
                                        <p:cTn id="90" dur="1000"/>
                                        <p:tgtEl>
                                          <p:spTgt spid="9"/>
                                        </p:tgtEl>
                                        <p:attrNameLst>
                                          <p:attrName>ppt_y</p:attrName>
                                        </p:attrNameLst>
                                      </p:cBhvr>
                                      <p:tavLst>
                                        <p:tav tm="0">
                                          <p:val>
                                            <p:strVal val="ppt_y"/>
                                          </p:val>
                                        </p:tav>
                                        <p:tav tm="100000">
                                          <p:val>
                                            <p:strVal val="ppt_y+.1"/>
                                          </p:val>
                                        </p:tav>
                                      </p:tavLst>
                                    </p:anim>
                                    <p:set>
                                      <p:cBhvr>
                                        <p:cTn id="91" dur="1" fill="hold">
                                          <p:stCondLst>
                                            <p:cond delay="999"/>
                                          </p:stCondLst>
                                        </p:cTn>
                                        <p:tgtEl>
                                          <p:spTgt spid="9"/>
                                        </p:tgtEl>
                                        <p:attrNameLst>
                                          <p:attrName>style.visibility</p:attrName>
                                        </p:attrNameLst>
                                      </p:cBhvr>
                                      <p:to>
                                        <p:strVal val="hidden"/>
                                      </p:to>
                                    </p:set>
                                  </p:childTnLst>
                                </p:cTn>
                              </p:par>
                              <p:par>
                                <p:cTn id="92" presetID="42" presetClass="exit" presetSubtype="0" fill="hold" grpId="1" nodeType="withEffect">
                                  <p:stCondLst>
                                    <p:cond delay="0"/>
                                  </p:stCondLst>
                                  <p:childTnLst>
                                    <p:animEffect transition="out" filter="fade">
                                      <p:cBhvr>
                                        <p:cTn id="93" dur="1000"/>
                                        <p:tgtEl>
                                          <p:spTgt spid="11"/>
                                        </p:tgtEl>
                                      </p:cBhvr>
                                    </p:animEffect>
                                    <p:anim calcmode="lin" valueType="num">
                                      <p:cBhvr>
                                        <p:cTn id="94" dur="1000"/>
                                        <p:tgtEl>
                                          <p:spTgt spid="11"/>
                                        </p:tgtEl>
                                        <p:attrNameLst>
                                          <p:attrName>ppt_x</p:attrName>
                                        </p:attrNameLst>
                                      </p:cBhvr>
                                      <p:tavLst>
                                        <p:tav tm="0">
                                          <p:val>
                                            <p:strVal val="ppt_x"/>
                                          </p:val>
                                        </p:tav>
                                        <p:tav tm="100000">
                                          <p:val>
                                            <p:strVal val="ppt_x"/>
                                          </p:val>
                                        </p:tav>
                                      </p:tavLst>
                                    </p:anim>
                                    <p:anim calcmode="lin" valueType="num">
                                      <p:cBhvr>
                                        <p:cTn id="95" dur="1000"/>
                                        <p:tgtEl>
                                          <p:spTgt spid="11"/>
                                        </p:tgtEl>
                                        <p:attrNameLst>
                                          <p:attrName>ppt_y</p:attrName>
                                        </p:attrNameLst>
                                      </p:cBhvr>
                                      <p:tavLst>
                                        <p:tav tm="0">
                                          <p:val>
                                            <p:strVal val="ppt_y"/>
                                          </p:val>
                                        </p:tav>
                                        <p:tav tm="100000">
                                          <p:val>
                                            <p:strVal val="ppt_y+.1"/>
                                          </p:val>
                                        </p:tav>
                                      </p:tavLst>
                                    </p:anim>
                                    <p:set>
                                      <p:cBhvr>
                                        <p:cTn id="9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9" grpId="0"/>
      <p:bldP spid="9" grpId="1"/>
      <p:bldP spid="11" grpId="0" animBg="1"/>
      <p:bldP spid="11" grpId="1" animBg="1"/>
      <p:bldP spid="12" grpId="0" animBg="1"/>
      <p:bldP spid="12" grpId="1" animBg="1"/>
      <p:bldP spid="14" grpId="0"/>
      <p:bldP spid="14" grpId="1"/>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01+ Background Giấy Đẹp, Cổ Điển, In Dấu Thời Gian">
            <a:extLst>
              <a:ext uri="{FF2B5EF4-FFF2-40B4-BE49-F238E27FC236}">
                <a16:creationId xmlns:a16="http://schemas.microsoft.com/office/drawing/2014/main" id="{8A172B5B-39D3-8339-5626-BB151EAC9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79"/>
            <a:ext cx="12192000" cy="68806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C061563-AEE9-DB92-2DA5-B350EAC7A381}"/>
              </a:ext>
            </a:extLst>
          </p:cNvPr>
          <p:cNvPicPr>
            <a:picLocks noChangeAspect="1"/>
          </p:cNvPicPr>
          <p:nvPr/>
        </p:nvPicPr>
        <p:blipFill>
          <a:blip r:embed="rId3"/>
          <a:stretch>
            <a:fillRect/>
          </a:stretch>
        </p:blipFill>
        <p:spPr>
          <a:xfrm>
            <a:off x="7844325" y="1014192"/>
            <a:ext cx="4060288" cy="3651821"/>
          </a:xfrm>
          <a:prstGeom prst="rect">
            <a:avLst/>
          </a:prstGeom>
          <a:solidFill>
            <a:schemeClr val="accent4">
              <a:lumMod val="20000"/>
              <a:lumOff val="80000"/>
            </a:schemeClr>
          </a:solidFill>
        </p:spPr>
      </p:pic>
      <p:sp>
        <p:nvSpPr>
          <p:cNvPr id="7" name="TextBox 6">
            <a:extLst>
              <a:ext uri="{FF2B5EF4-FFF2-40B4-BE49-F238E27FC236}">
                <a16:creationId xmlns:a16="http://schemas.microsoft.com/office/drawing/2014/main" id="{C62CA82D-BD11-3CBC-EBF3-B5C8CAD3756E}"/>
              </a:ext>
            </a:extLst>
          </p:cNvPr>
          <p:cNvSpPr txBox="1"/>
          <p:nvPr/>
        </p:nvSpPr>
        <p:spPr>
          <a:xfrm>
            <a:off x="684979" y="691026"/>
            <a:ext cx="3237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 Bi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kịch</a:t>
            </a:r>
            <a:endPar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A8AC2C5-51E1-5B66-08A5-C6F10E8E098F}"/>
              </a:ext>
            </a:extLst>
          </p:cNvPr>
          <p:cNvSpPr txBox="1"/>
          <p:nvPr/>
        </p:nvSpPr>
        <p:spPr>
          <a:xfrm>
            <a:off x="552992" y="1889517"/>
            <a:ext cx="7481455" cy="305628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niệm</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Anh: tragedy)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dựa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hút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hứng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thú</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341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5030F4-4BC3-A7AD-57B9-D64F2135831D}"/>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A9778C45-74EE-DD9E-44B5-6274305774B0}"/>
              </a:ext>
            </a:extLst>
          </p:cNvPr>
          <p:cNvSpPr txBox="1"/>
          <p:nvPr/>
        </p:nvSpPr>
        <p:spPr>
          <a:xfrm>
            <a:off x="8129800" y="1954924"/>
            <a:ext cx="3828652" cy="3754939"/>
          </a:xfrm>
          <a:prstGeom prst="rect">
            <a:avLst/>
          </a:prstGeom>
          <a:noFill/>
          <a:ln>
            <a:solidFill>
              <a:schemeClr val="accent4">
                <a:lumMod val="75000"/>
              </a:schemeClr>
            </a:solidFill>
          </a:ln>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tốt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phục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BBED4B6-5CF4-36E7-1DA3-28350200CE8D}"/>
              </a:ext>
            </a:extLst>
          </p:cNvPr>
          <p:cNvSpPr txBox="1"/>
          <p:nvPr/>
        </p:nvSpPr>
        <p:spPr>
          <a:xfrm>
            <a:off x="2963918" y="158265"/>
            <a:ext cx="6011916" cy="593304"/>
          </a:xfrm>
          <a:prstGeom prst="rect">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8FC5827-AFE4-6FEE-4A94-3EBFB8CB5464}"/>
              </a:ext>
            </a:extLst>
          </p:cNvPr>
          <p:cNvSpPr txBox="1"/>
          <p:nvPr/>
        </p:nvSpPr>
        <p:spPr>
          <a:xfrm>
            <a:off x="233680" y="1954924"/>
            <a:ext cx="3140142" cy="4702569"/>
          </a:xfrm>
          <a:prstGeom prst="rect">
            <a:avLst/>
          </a:prstGeom>
          <a:noFill/>
          <a:ln>
            <a:solidFill>
              <a:schemeClr val="accent4">
                <a:lumMod val="75000"/>
              </a:schemeClr>
            </a:solidFill>
          </a:ln>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Phẩm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vượt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vọng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đẽ</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mâu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Tx/>
              <a:buChar char="-"/>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bi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DD9F0D4-C615-08C4-7991-1C818721A234}"/>
              </a:ext>
            </a:extLst>
          </p:cNvPr>
          <p:cNvSpPr txBox="1"/>
          <p:nvPr/>
        </p:nvSpPr>
        <p:spPr>
          <a:xfrm>
            <a:off x="3607503" y="1984672"/>
            <a:ext cx="4288616" cy="2701060"/>
          </a:xfrm>
          <a:prstGeom prst="rect">
            <a:avLst/>
          </a:prstGeom>
          <a:noFill/>
          <a:ln>
            <a:solidFill>
              <a:schemeClr val="accent4">
                <a:lumMod val="75000"/>
              </a:schemeClr>
            </a:solidFill>
          </a:ln>
        </p:spPr>
        <p:txBody>
          <a:bodyPr wrap="square">
            <a:spAutoFit/>
          </a:bodyPr>
          <a:lstStyle/>
          <a:p>
            <a:pPr marL="342900" marR="0" lvl="0" indent="-342900" algn="just" defTabSz="914400" rtl="0" eaLnBrk="1" fontAlgn="auto" latinLnBrk="0" hangingPunct="1">
              <a:lnSpc>
                <a:spcPct val="107000"/>
              </a:lnSpc>
              <a:spcBef>
                <a:spcPts val="0"/>
              </a:spcBef>
              <a:spcAft>
                <a:spcPts val="0"/>
              </a:spcAft>
              <a:buClrTx/>
              <a:buSzTx/>
              <a:buFontTx/>
              <a:buChar char="-"/>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vọng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Tx/>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nằm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Arrow: Down 11">
            <a:extLst>
              <a:ext uri="{FF2B5EF4-FFF2-40B4-BE49-F238E27FC236}">
                <a16:creationId xmlns:a16="http://schemas.microsoft.com/office/drawing/2014/main" id="{DFFCA538-15D7-CD27-CA36-3852FDF73D5E}"/>
              </a:ext>
            </a:extLst>
          </p:cNvPr>
          <p:cNvSpPr/>
          <p:nvPr/>
        </p:nvSpPr>
        <p:spPr>
          <a:xfrm>
            <a:off x="5548225" y="708447"/>
            <a:ext cx="458138" cy="656115"/>
          </a:xfrm>
          <a:prstGeom prst="downArrow">
            <a:avLst/>
          </a:prstGeom>
          <a:solidFill>
            <a:schemeClr val="accent4">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Left-Up 13">
            <a:extLst>
              <a:ext uri="{FF2B5EF4-FFF2-40B4-BE49-F238E27FC236}">
                <a16:creationId xmlns:a16="http://schemas.microsoft.com/office/drawing/2014/main" id="{EF18AF8E-934C-F904-AE5B-7D434EC2B8DA}"/>
              </a:ext>
            </a:extLst>
          </p:cNvPr>
          <p:cNvSpPr/>
          <p:nvPr/>
        </p:nvSpPr>
        <p:spPr>
          <a:xfrm rot="16200000">
            <a:off x="9154220" y="198961"/>
            <a:ext cx="998054" cy="1322548"/>
          </a:xfrm>
          <a:prstGeom prst="leftUpArrow">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Left-Up 14">
            <a:extLst>
              <a:ext uri="{FF2B5EF4-FFF2-40B4-BE49-F238E27FC236}">
                <a16:creationId xmlns:a16="http://schemas.microsoft.com/office/drawing/2014/main" id="{C0391EB3-7EDF-00B1-F5F7-CFEAD2A3D433}"/>
              </a:ext>
            </a:extLst>
          </p:cNvPr>
          <p:cNvSpPr/>
          <p:nvPr/>
        </p:nvSpPr>
        <p:spPr>
          <a:xfrm rot="10800000">
            <a:off x="1487708" y="386233"/>
            <a:ext cx="1270322" cy="995818"/>
          </a:xfrm>
          <a:prstGeom prst="leftUpArrow">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4D5E39F-3FBD-4E6D-C190-D66F54AAF3E2}"/>
              </a:ext>
            </a:extLst>
          </p:cNvPr>
          <p:cNvSpPr txBox="1"/>
          <p:nvPr/>
        </p:nvSpPr>
        <p:spPr>
          <a:xfrm>
            <a:off x="605328" y="1418222"/>
            <a:ext cx="2514673" cy="468077"/>
          </a:xfrm>
          <a:prstGeom prst="rect">
            <a:avLst/>
          </a:prstGeom>
          <a:solidFill>
            <a:schemeClr val="accent2">
              <a:lumMod val="40000"/>
              <a:lumOff val="60000"/>
            </a:schemeClr>
          </a:solid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1364F277-D4C8-2EC9-86B3-597469225217}"/>
              </a:ext>
            </a:extLst>
          </p:cNvPr>
          <p:cNvSpPr txBox="1"/>
          <p:nvPr/>
        </p:nvSpPr>
        <p:spPr>
          <a:xfrm>
            <a:off x="4317788" y="1359262"/>
            <a:ext cx="2767616" cy="468077"/>
          </a:xfrm>
          <a:prstGeom prst="rect">
            <a:avLst/>
          </a:prstGeom>
          <a:solidFill>
            <a:schemeClr val="accent2">
              <a:lumMod val="40000"/>
              <a:lumOff val="60000"/>
            </a:schemeClr>
          </a:solid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1D17916-AC16-9E3C-0997-026B2E03FB99}"/>
              </a:ext>
            </a:extLst>
          </p:cNvPr>
          <p:cNvSpPr txBox="1"/>
          <p:nvPr/>
        </p:nvSpPr>
        <p:spPr>
          <a:xfrm>
            <a:off x="8490958" y="1398744"/>
            <a:ext cx="3106202" cy="468077"/>
          </a:xfrm>
          <a:prstGeom prst="rect">
            <a:avLst/>
          </a:prstGeom>
          <a:solidFill>
            <a:schemeClr val="accent2">
              <a:lumMod val="40000"/>
              <a:lumOff val="60000"/>
            </a:schemeClr>
          </a:solid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ứng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69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par>
                          <p:cTn id="25" fill="hold">
                            <p:stCondLst>
                              <p:cond delay="2000"/>
                            </p:stCondLst>
                            <p:childTnLst>
                              <p:par>
                                <p:cTn id="26" presetID="16" presetClass="entr" presetSubtype="2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par>
                          <p:cTn id="29" fill="hold">
                            <p:stCondLst>
                              <p:cond delay="2500"/>
                            </p:stCondLst>
                            <p:childTnLst>
                              <p:par>
                                <p:cTn id="30" presetID="16" presetClass="entr" presetSubtype="21"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P spid="14" grpId="0" animBg="1"/>
      <p:bldP spid="15" grpId="0" animBg="1"/>
      <p:bldP spid="17" grpId="0" animBg="1"/>
      <p:bldP spid="19"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7" name="Picture 2" descr="101+ Background Giấy Đẹp, Cổ Điển, In Dấu Thời G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3"/>
          <a:stretch>
            <a:fillRect/>
          </a:stretch>
        </p:blipFill>
        <p:spPr>
          <a:xfrm>
            <a:off x="4512623" y="0"/>
            <a:ext cx="7679378" cy="6858000"/>
          </a:xfrm>
          <a:prstGeom prst="rect">
            <a:avLst/>
          </a:prstGeom>
        </p:spPr>
      </p:pic>
      <p:sp>
        <p:nvSpPr>
          <p:cNvPr id="4" name="TextBox 3"/>
          <p:cNvSpPr txBox="1"/>
          <p:nvPr/>
        </p:nvSpPr>
        <p:spPr>
          <a:xfrm>
            <a:off x="8843325" y="1337806"/>
            <a:ext cx="34691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smtClean="0">
                <a:ln>
                  <a:noFill/>
                </a:ln>
                <a:solidFill>
                  <a:srgbClr val="C00000"/>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6" name="TextBox 5"/>
          <p:cNvSpPr txBox="1"/>
          <p:nvPr/>
        </p:nvSpPr>
        <p:spPr>
          <a:xfrm>
            <a:off x="178425" y="4325313"/>
            <a:ext cx="421376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Đài</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Cửu</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Trùng</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không</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nên</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mừng</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hay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nên</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tiếc</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Chẳng</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biết</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Vũ</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Như</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Tô</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phải</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hay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những</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người</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giết</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Vũ</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Như</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Tô</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phải</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Ta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chẳng</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biết</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cầm</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bút</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chẳng</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qua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cùng</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bệnh</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với</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Đan</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srgbClr val="002060"/>
                </a:solidFill>
                <a:effectLst/>
                <a:uLnTx/>
                <a:uFillTx/>
                <a:latin typeface="Calibri" panose="020F0502020204030204"/>
                <a:ea typeface="+mn-ea"/>
                <a:cs typeface="+mn-cs"/>
              </a:rPr>
              <a:t>Thiềm</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5" name="Rectangle 4">
            <a:extLst>
              <a:ext uri="{FF2B5EF4-FFF2-40B4-BE49-F238E27FC236}">
                <a16:creationId xmlns:a16="http://schemas.microsoft.com/office/drawing/2014/main" id="{F46B3F69-516B-9069-DCC1-A122F3B7667B}"/>
              </a:ext>
            </a:extLst>
          </p:cNvPr>
          <p:cNvSpPr/>
          <p:nvPr/>
        </p:nvSpPr>
        <p:spPr>
          <a:xfrm>
            <a:off x="-282998" y="525678"/>
            <a:ext cx="12474998" cy="769441"/>
          </a:xfrm>
          <a:prstGeom prst="rect">
            <a:avLst/>
          </a:prstGeom>
        </p:spPr>
        <p:txBody>
          <a:bodyPr wrap="square">
            <a:spAutoFit/>
          </a:bodyPr>
          <a:lstStyle/>
          <a:p>
            <a:pPr marL="0" marR="0" lvl="0" indent="0" algn="ctr" defTabSz="2177278" rtl="0" eaLnBrk="1" fontAlgn="auto" latinLnBrk="0" hangingPunct="1">
              <a:lnSpc>
                <a:spcPct val="100000"/>
              </a:lnSpc>
              <a:spcBef>
                <a:spcPts val="0"/>
              </a:spcBef>
              <a:spcAft>
                <a:spcPts val="0"/>
              </a:spcAft>
              <a:buClrTx/>
              <a:buSzTx/>
              <a:buFontTx/>
              <a:buNone/>
              <a:tabLst/>
              <a:defRPr/>
            </a:pPr>
            <a:r>
              <a:rPr lang="en-US" sz="4400" b="1" noProof="0"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III. TÁC GIẢ VÀ TÁC PHẨM</a:t>
            </a:r>
            <a:endParaRPr kumimoji="0" lang="vi-VN" sz="4400" b="1" i="0" u="none" strike="noStrike" kern="1200" cap="none" spc="0" normalizeH="0" baseline="0" noProof="0" dirty="0">
              <a:ln>
                <a:noFill/>
              </a:ln>
              <a:solidFill>
                <a:srgbClr val="F7964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75958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FB6B8B-296C-0C98-0EEF-F80177B6216E}"/>
              </a:ext>
            </a:extLst>
          </p:cNvPr>
          <p:cNvSpPr txBox="1"/>
          <p:nvPr/>
        </p:nvSpPr>
        <p:spPr>
          <a:xfrm>
            <a:off x="1371600" y="1039659"/>
            <a:ext cx="616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FF0000"/>
                </a:solidFill>
                <a:latin typeface="Times New Roman" panose="02020603050405020304" pitchFamily="18" charset="0"/>
              </a:rPr>
              <a:t>1</a:t>
            </a:r>
            <a:r>
              <a:rPr kumimoji="0" lang="vi-VN"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Tác giả Nguyễn Huy Tưởng</a:t>
            </a:r>
            <a:endParaRPr kumimoji="0" lang="en-US" sz="32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pic>
        <p:nvPicPr>
          <p:cNvPr id="6" name="Picture 5">
            <a:extLst>
              <a:ext uri="{FF2B5EF4-FFF2-40B4-BE49-F238E27FC236}">
                <a16:creationId xmlns:a16="http://schemas.microsoft.com/office/drawing/2014/main" id="{0E57B27C-EF7A-020E-CD77-4C5887FC7581}"/>
              </a:ext>
            </a:extLst>
          </p:cNvPr>
          <p:cNvPicPr>
            <a:picLocks noChangeAspect="1"/>
          </p:cNvPicPr>
          <p:nvPr/>
        </p:nvPicPr>
        <p:blipFill>
          <a:blip r:embed="rId3"/>
          <a:stretch>
            <a:fillRect/>
          </a:stretch>
        </p:blipFill>
        <p:spPr>
          <a:xfrm>
            <a:off x="838200" y="2450136"/>
            <a:ext cx="3136397" cy="3799102"/>
          </a:xfrm>
          <a:prstGeom prst="rect">
            <a:avLst/>
          </a:prstGeom>
        </p:spPr>
      </p:pic>
      <p:sp>
        <p:nvSpPr>
          <p:cNvPr id="7" name="Rectangle 6">
            <a:extLst>
              <a:ext uri="{FF2B5EF4-FFF2-40B4-BE49-F238E27FC236}">
                <a16:creationId xmlns:a16="http://schemas.microsoft.com/office/drawing/2014/main" id="{DCA43207-A4B7-E714-85EB-C6F54B56ABCD}"/>
              </a:ext>
            </a:extLst>
          </p:cNvPr>
          <p:cNvSpPr/>
          <p:nvPr/>
        </p:nvSpPr>
        <p:spPr>
          <a:xfrm>
            <a:off x="4635537" y="1912745"/>
            <a:ext cx="6995091" cy="537391"/>
          </a:xfrm>
          <a:prstGeom prst="rect">
            <a:avLst/>
          </a:prstGeom>
        </p:spPr>
        <p:txBody>
          <a:bodyPr wrap="square">
            <a:spAutoFit/>
          </a:bodyPr>
          <a:lstStyle/>
          <a:p>
            <a:pPr marL="0" marR="0" lvl="0" indent="0" algn="just" defTabSz="1088421"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Tahoma" pitchFamily="34" charset="0"/>
                <a:cs typeface="Arial" pitchFamily="34" charset="0"/>
              </a:rPr>
              <a:t>-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Tahoma" pitchFamily="34" charset="0"/>
                <a:cs typeface="Arial" pitchFamily="34" charset="0"/>
              </a:rPr>
              <a:t>Nguyễn</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Tahoma" pitchFamily="34" charset="0"/>
                <a:cs typeface="Arial" pitchFamily="34" charset="0"/>
              </a:rPr>
              <a:t>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Tahoma" pitchFamily="34" charset="0"/>
                <a:cs typeface="Arial" pitchFamily="34" charset="0"/>
              </a:rPr>
              <a:t>Huy</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Tahoma" pitchFamily="34" charset="0"/>
                <a:cs typeface="Arial" pitchFamily="34" charset="0"/>
              </a:rPr>
              <a:t>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Tahoma" pitchFamily="34" charset="0"/>
                <a:cs typeface="Arial" pitchFamily="34" charset="0"/>
              </a:rPr>
              <a:t>Tưởng</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Tahoma" pitchFamily="34" charset="0"/>
                <a:cs typeface="Arial" pitchFamily="34" charset="0"/>
              </a:rPr>
              <a:t> (1912-1960)</a:t>
            </a:r>
            <a:endParaRPr kumimoji="0" lang="vi-VN" sz="2200" b="1" i="0" u="none" strike="noStrike" kern="1200" cap="none" spc="0" normalizeH="0" baseline="0" noProof="0" dirty="0">
              <a:ln>
                <a:noFill/>
              </a:ln>
              <a:solidFill>
                <a:prstClr val="black"/>
              </a:solidFill>
              <a:effectLst/>
              <a:uLnTx/>
              <a:uFillTx/>
              <a:latin typeface="Arial" panose="020B0604020202020204" pitchFamily="34" charset="0"/>
              <a:ea typeface="Tahoma" pitchFamily="34" charset="0"/>
              <a:cs typeface="Arial" pitchFamily="34" charset="0"/>
            </a:endParaRPr>
          </a:p>
        </p:txBody>
      </p:sp>
      <p:sp>
        <p:nvSpPr>
          <p:cNvPr id="8" name="Rectangle 7">
            <a:extLst>
              <a:ext uri="{FF2B5EF4-FFF2-40B4-BE49-F238E27FC236}">
                <a16:creationId xmlns:a16="http://schemas.microsoft.com/office/drawing/2014/main" id="{41B56C8E-18D5-D17A-8C57-8793999D760C}"/>
              </a:ext>
            </a:extLst>
          </p:cNvPr>
          <p:cNvSpPr/>
          <p:nvPr/>
        </p:nvSpPr>
        <p:spPr>
          <a:xfrm>
            <a:off x="4691096" y="2596760"/>
            <a:ext cx="6320794" cy="1045223"/>
          </a:xfrm>
          <a:prstGeom prst="rect">
            <a:avLst/>
          </a:prstGeom>
        </p:spPr>
        <p:txBody>
          <a:bodyPr wrap="square">
            <a:spAutoFit/>
          </a:bodyPr>
          <a:lstStyle/>
          <a:p>
            <a:pPr marL="0" marR="0" lvl="0" indent="0" algn="just" defTabSz="1088421"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 Xuất thân trong một  gia đình nhà nho, quê ở làng Dục Tú, huyện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Đông</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Anh</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Hà</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Nội</a:t>
            </a:r>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a:t>
            </a:r>
            <a:endPar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endParaRPr>
          </a:p>
        </p:txBody>
      </p:sp>
      <p:sp>
        <p:nvSpPr>
          <p:cNvPr id="9" name="Rectangle 8">
            <a:extLst>
              <a:ext uri="{FF2B5EF4-FFF2-40B4-BE49-F238E27FC236}">
                <a16:creationId xmlns:a16="http://schemas.microsoft.com/office/drawing/2014/main" id="{C018CE6D-4CA5-C32E-F4E9-4D5DD914D072}"/>
              </a:ext>
            </a:extLst>
          </p:cNvPr>
          <p:cNvSpPr/>
          <p:nvPr/>
        </p:nvSpPr>
        <p:spPr>
          <a:xfrm>
            <a:off x="4691096" y="3818534"/>
            <a:ext cx="7325857" cy="874663"/>
          </a:xfrm>
          <a:prstGeom prst="rect">
            <a:avLst/>
          </a:prstGeom>
        </p:spPr>
        <p:txBody>
          <a:bodyPr wrap="square">
            <a:spAutoFit/>
          </a:bodyPr>
          <a:lstStyle/>
          <a:p>
            <a:pPr marL="0" marR="0" lvl="0" indent="0" algn="just" defTabSz="1088421" rtl="0" eaLnBrk="1" fontAlgn="auto" latinLnBrk="0" hangingPunct="1">
              <a:lnSpc>
                <a:spcPts val="3249"/>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 Ông sớm tham gia cách mạng, hoạt động trong những tổ chức văn hóa văn nghệ do Đảng lãnh đạo. </a:t>
            </a:r>
          </a:p>
        </p:txBody>
      </p:sp>
      <p:sp>
        <p:nvSpPr>
          <p:cNvPr id="10" name="Rectangle 9">
            <a:extLst>
              <a:ext uri="{FF2B5EF4-FFF2-40B4-BE49-F238E27FC236}">
                <a16:creationId xmlns:a16="http://schemas.microsoft.com/office/drawing/2014/main" id="{13A1192A-8B47-036F-0D06-F03C36785058}"/>
              </a:ext>
            </a:extLst>
          </p:cNvPr>
          <p:cNvSpPr/>
          <p:nvPr/>
        </p:nvSpPr>
        <p:spPr>
          <a:xfrm>
            <a:off x="1371600" y="1771339"/>
            <a:ext cx="1872629" cy="461665"/>
          </a:xfrm>
          <a:prstGeom prst="rect">
            <a:avLst/>
          </a:prstGeom>
        </p:spPr>
        <p:txBody>
          <a:bodyPr wrap="non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 </a:t>
            </a:r>
            <a:r>
              <a:rPr kumimoji="0" lang="en-US"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Cuộc</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đời</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0844857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barn(inVertical)">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stretch>
            <a:fillRect/>
          </a:stretch>
        </p:blipFill>
        <p:spPr>
          <a:xfrm>
            <a:off x="4512623" y="0"/>
            <a:ext cx="7679378" cy="6858000"/>
          </a:xfrm>
          <a:prstGeom prst="rect">
            <a:avLst/>
          </a:prstGeom>
        </p:spPr>
      </p:pic>
      <p:sp>
        <p:nvSpPr>
          <p:cNvPr id="6" name="Subtitle 5"/>
          <p:cNvSpPr txBox="1">
            <a:spLocks noGrp="1"/>
          </p:cNvSpPr>
          <p:nvPr>
            <p:ph type="subTitle" idx="1"/>
          </p:nvPr>
        </p:nvSpPr>
        <p:spPr>
          <a:xfrm>
            <a:off x="245533" y="3602038"/>
            <a:ext cx="4174067" cy="1754326"/>
          </a:xfrm>
          <a:prstGeom prst="rect">
            <a:avLst/>
          </a:prstGeom>
          <a:noFill/>
        </p:spPr>
        <p:txBody>
          <a:bodyPr wrap="square" rtlCol="0">
            <a:spAutoFit/>
          </a:bodyPr>
          <a:lstStyle/>
          <a:p>
            <a:r>
              <a:rPr lang="en-US" sz="2000" i="1" dirty="0" smtClean="0">
                <a:solidFill>
                  <a:srgbClr val="002060"/>
                </a:solidFill>
              </a:rPr>
              <a:t>“ </a:t>
            </a:r>
            <a:r>
              <a:rPr lang="en-US" sz="2000" i="1" dirty="0" err="1" smtClean="0">
                <a:solidFill>
                  <a:srgbClr val="002060"/>
                </a:solidFill>
              </a:rPr>
              <a:t>Đài</a:t>
            </a:r>
            <a:r>
              <a:rPr lang="en-US" sz="2000" i="1" dirty="0" smtClean="0">
                <a:solidFill>
                  <a:srgbClr val="002060"/>
                </a:solidFill>
              </a:rPr>
              <a:t> </a:t>
            </a:r>
            <a:r>
              <a:rPr lang="en-US" sz="2000" i="1" dirty="0" err="1" smtClean="0">
                <a:solidFill>
                  <a:srgbClr val="002060"/>
                </a:solidFill>
              </a:rPr>
              <a:t>Cửu</a:t>
            </a:r>
            <a:r>
              <a:rPr lang="en-US" sz="2000" i="1" dirty="0" smtClean="0">
                <a:solidFill>
                  <a:srgbClr val="002060"/>
                </a:solidFill>
              </a:rPr>
              <a:t> </a:t>
            </a:r>
            <a:r>
              <a:rPr lang="en-US" sz="2000" i="1" dirty="0" err="1" smtClean="0">
                <a:solidFill>
                  <a:srgbClr val="002060"/>
                </a:solidFill>
              </a:rPr>
              <a:t>Trùng</a:t>
            </a:r>
            <a:r>
              <a:rPr lang="en-US" sz="2000" i="1" dirty="0" smtClean="0">
                <a:solidFill>
                  <a:srgbClr val="002060"/>
                </a:solidFill>
              </a:rPr>
              <a:t> </a:t>
            </a:r>
            <a:r>
              <a:rPr lang="en-US" sz="2000" i="1" dirty="0" err="1" smtClean="0">
                <a:solidFill>
                  <a:srgbClr val="002060"/>
                </a:solidFill>
              </a:rPr>
              <a:t>không</a:t>
            </a:r>
            <a:r>
              <a:rPr lang="en-US" sz="2000" i="1" dirty="0" smtClean="0">
                <a:solidFill>
                  <a:srgbClr val="002060"/>
                </a:solidFill>
              </a:rPr>
              <a:t> </a:t>
            </a:r>
            <a:r>
              <a:rPr lang="en-US" sz="2000" i="1" dirty="0" err="1" smtClean="0">
                <a:solidFill>
                  <a:srgbClr val="002060"/>
                </a:solidFill>
              </a:rPr>
              <a:t>thành</a:t>
            </a:r>
            <a:r>
              <a:rPr lang="en-US" sz="2000" i="1" dirty="0" smtClean="0">
                <a:solidFill>
                  <a:srgbClr val="002060"/>
                </a:solidFill>
              </a:rPr>
              <a:t>, </a:t>
            </a:r>
            <a:r>
              <a:rPr lang="en-US" sz="2000" i="1" dirty="0" err="1" smtClean="0">
                <a:solidFill>
                  <a:srgbClr val="002060"/>
                </a:solidFill>
              </a:rPr>
              <a:t>nên</a:t>
            </a:r>
            <a:r>
              <a:rPr lang="en-US" sz="2000" i="1" dirty="0" smtClean="0">
                <a:solidFill>
                  <a:srgbClr val="002060"/>
                </a:solidFill>
              </a:rPr>
              <a:t> </a:t>
            </a:r>
            <a:r>
              <a:rPr lang="en-US" sz="2000" i="1" dirty="0" err="1" smtClean="0">
                <a:solidFill>
                  <a:srgbClr val="002060"/>
                </a:solidFill>
              </a:rPr>
              <a:t>mừng</a:t>
            </a:r>
            <a:r>
              <a:rPr lang="en-US" sz="2000" i="1" dirty="0" smtClean="0">
                <a:solidFill>
                  <a:srgbClr val="002060"/>
                </a:solidFill>
              </a:rPr>
              <a:t> hay </a:t>
            </a:r>
            <a:r>
              <a:rPr lang="en-US" sz="2000" i="1" dirty="0" err="1" smtClean="0">
                <a:solidFill>
                  <a:srgbClr val="002060"/>
                </a:solidFill>
              </a:rPr>
              <a:t>nên</a:t>
            </a:r>
            <a:r>
              <a:rPr lang="en-US" sz="2000" i="1" dirty="0" smtClean="0">
                <a:solidFill>
                  <a:srgbClr val="002060"/>
                </a:solidFill>
              </a:rPr>
              <a:t> </a:t>
            </a:r>
            <a:r>
              <a:rPr lang="en-US" sz="2000" i="1" dirty="0" err="1" smtClean="0">
                <a:solidFill>
                  <a:srgbClr val="002060"/>
                </a:solidFill>
              </a:rPr>
              <a:t>tiếc</a:t>
            </a:r>
            <a:r>
              <a:rPr lang="en-US" sz="2000" i="1" dirty="0" smtClean="0">
                <a:solidFill>
                  <a:srgbClr val="002060"/>
                </a:solidFill>
              </a:rPr>
              <a:t>? </a:t>
            </a:r>
            <a:r>
              <a:rPr lang="en-US" sz="2000" i="1" dirty="0" err="1" smtClean="0">
                <a:solidFill>
                  <a:srgbClr val="002060"/>
                </a:solidFill>
              </a:rPr>
              <a:t>Chẳng</a:t>
            </a:r>
            <a:r>
              <a:rPr lang="en-US" sz="2000" i="1" dirty="0" smtClean="0">
                <a:solidFill>
                  <a:srgbClr val="002060"/>
                </a:solidFill>
              </a:rPr>
              <a:t> </a:t>
            </a:r>
            <a:r>
              <a:rPr lang="en-US" sz="2000" i="1" dirty="0" err="1" smtClean="0">
                <a:solidFill>
                  <a:srgbClr val="002060"/>
                </a:solidFill>
              </a:rPr>
              <a:t>biết</a:t>
            </a:r>
            <a:r>
              <a:rPr lang="en-US" sz="2000" i="1" dirty="0" smtClean="0">
                <a:solidFill>
                  <a:srgbClr val="002060"/>
                </a:solidFill>
              </a:rPr>
              <a:t> </a:t>
            </a:r>
            <a:r>
              <a:rPr lang="en-US" sz="2000" i="1" dirty="0" err="1" smtClean="0">
                <a:solidFill>
                  <a:srgbClr val="002060"/>
                </a:solidFill>
              </a:rPr>
              <a:t>Vũ</a:t>
            </a:r>
            <a:r>
              <a:rPr lang="en-US" sz="2000" i="1" dirty="0" smtClean="0">
                <a:solidFill>
                  <a:srgbClr val="002060"/>
                </a:solidFill>
              </a:rPr>
              <a:t> </a:t>
            </a:r>
            <a:r>
              <a:rPr lang="en-US" sz="2000" i="1" dirty="0" err="1" smtClean="0">
                <a:solidFill>
                  <a:srgbClr val="002060"/>
                </a:solidFill>
              </a:rPr>
              <a:t>Như</a:t>
            </a:r>
            <a:r>
              <a:rPr lang="en-US" sz="2000" i="1" dirty="0" smtClean="0">
                <a:solidFill>
                  <a:srgbClr val="002060"/>
                </a:solidFill>
              </a:rPr>
              <a:t> </a:t>
            </a:r>
            <a:r>
              <a:rPr lang="en-US" sz="2000" i="1" dirty="0" err="1" smtClean="0">
                <a:solidFill>
                  <a:srgbClr val="002060"/>
                </a:solidFill>
              </a:rPr>
              <a:t>Tô</a:t>
            </a:r>
            <a:r>
              <a:rPr lang="en-US" sz="2000" i="1" dirty="0" smtClean="0">
                <a:solidFill>
                  <a:srgbClr val="002060"/>
                </a:solidFill>
              </a:rPr>
              <a:t> </a:t>
            </a:r>
            <a:r>
              <a:rPr lang="en-US" sz="2000" i="1" dirty="0" err="1" smtClean="0">
                <a:solidFill>
                  <a:srgbClr val="002060"/>
                </a:solidFill>
              </a:rPr>
              <a:t>phải</a:t>
            </a:r>
            <a:r>
              <a:rPr lang="en-US" sz="2000" i="1" dirty="0" smtClean="0">
                <a:solidFill>
                  <a:srgbClr val="002060"/>
                </a:solidFill>
              </a:rPr>
              <a:t> hay </a:t>
            </a:r>
            <a:r>
              <a:rPr lang="en-US" sz="2000" i="1" dirty="0" err="1" smtClean="0">
                <a:solidFill>
                  <a:srgbClr val="002060"/>
                </a:solidFill>
              </a:rPr>
              <a:t>những</a:t>
            </a:r>
            <a:r>
              <a:rPr lang="en-US" sz="2000" i="1" dirty="0" smtClean="0">
                <a:solidFill>
                  <a:srgbClr val="002060"/>
                </a:solidFill>
              </a:rPr>
              <a:t> </a:t>
            </a:r>
            <a:r>
              <a:rPr lang="en-US" sz="2000" i="1" dirty="0" err="1" smtClean="0">
                <a:solidFill>
                  <a:srgbClr val="002060"/>
                </a:solidFill>
              </a:rPr>
              <a:t>người</a:t>
            </a:r>
            <a:r>
              <a:rPr lang="en-US" sz="2000" i="1" dirty="0" smtClean="0">
                <a:solidFill>
                  <a:srgbClr val="002060"/>
                </a:solidFill>
              </a:rPr>
              <a:t> </a:t>
            </a:r>
            <a:r>
              <a:rPr lang="en-US" sz="2000" i="1" dirty="0" err="1" smtClean="0">
                <a:solidFill>
                  <a:srgbClr val="002060"/>
                </a:solidFill>
              </a:rPr>
              <a:t>giết</a:t>
            </a:r>
            <a:r>
              <a:rPr lang="en-US" sz="2000" i="1" dirty="0" smtClean="0">
                <a:solidFill>
                  <a:srgbClr val="002060"/>
                </a:solidFill>
              </a:rPr>
              <a:t> </a:t>
            </a:r>
            <a:r>
              <a:rPr lang="en-US" sz="2000" i="1" dirty="0" err="1" smtClean="0">
                <a:solidFill>
                  <a:srgbClr val="002060"/>
                </a:solidFill>
              </a:rPr>
              <a:t>Vũ</a:t>
            </a:r>
            <a:r>
              <a:rPr lang="en-US" sz="2000" i="1" dirty="0" smtClean="0">
                <a:solidFill>
                  <a:srgbClr val="002060"/>
                </a:solidFill>
              </a:rPr>
              <a:t> </a:t>
            </a:r>
            <a:r>
              <a:rPr lang="en-US" sz="2000" i="1" dirty="0" err="1" smtClean="0">
                <a:solidFill>
                  <a:srgbClr val="002060"/>
                </a:solidFill>
              </a:rPr>
              <a:t>Như</a:t>
            </a:r>
            <a:r>
              <a:rPr lang="en-US" sz="2000" i="1" dirty="0" smtClean="0">
                <a:solidFill>
                  <a:srgbClr val="002060"/>
                </a:solidFill>
              </a:rPr>
              <a:t> </a:t>
            </a:r>
            <a:r>
              <a:rPr lang="en-US" sz="2000" i="1" dirty="0" err="1" smtClean="0">
                <a:solidFill>
                  <a:srgbClr val="002060"/>
                </a:solidFill>
              </a:rPr>
              <a:t>Tô</a:t>
            </a:r>
            <a:r>
              <a:rPr lang="en-US" sz="2000" i="1" dirty="0" smtClean="0">
                <a:solidFill>
                  <a:srgbClr val="002060"/>
                </a:solidFill>
              </a:rPr>
              <a:t> </a:t>
            </a:r>
            <a:r>
              <a:rPr lang="en-US" sz="2000" i="1" dirty="0" err="1" smtClean="0">
                <a:solidFill>
                  <a:srgbClr val="002060"/>
                </a:solidFill>
              </a:rPr>
              <a:t>phải</a:t>
            </a:r>
            <a:r>
              <a:rPr lang="en-US" sz="2000" i="1" dirty="0" smtClean="0">
                <a:solidFill>
                  <a:srgbClr val="002060"/>
                </a:solidFill>
              </a:rPr>
              <a:t>?... Ta </a:t>
            </a:r>
            <a:r>
              <a:rPr lang="en-US" sz="2000" i="1" dirty="0" err="1" smtClean="0">
                <a:solidFill>
                  <a:srgbClr val="002060"/>
                </a:solidFill>
              </a:rPr>
              <a:t>chẳng</a:t>
            </a:r>
            <a:r>
              <a:rPr lang="en-US" sz="2000" i="1" dirty="0" smtClean="0">
                <a:solidFill>
                  <a:srgbClr val="002060"/>
                </a:solidFill>
              </a:rPr>
              <a:t> </a:t>
            </a:r>
            <a:r>
              <a:rPr lang="en-US" sz="2000" i="1" dirty="0" err="1" smtClean="0">
                <a:solidFill>
                  <a:srgbClr val="002060"/>
                </a:solidFill>
              </a:rPr>
              <a:t>biết</a:t>
            </a:r>
            <a:r>
              <a:rPr lang="en-US" sz="2000" i="1" dirty="0" smtClean="0">
                <a:solidFill>
                  <a:srgbClr val="002060"/>
                </a:solidFill>
              </a:rPr>
              <a:t>, </a:t>
            </a:r>
            <a:r>
              <a:rPr lang="en-US" sz="2000" i="1" dirty="0" err="1" smtClean="0">
                <a:solidFill>
                  <a:srgbClr val="002060"/>
                </a:solidFill>
              </a:rPr>
              <a:t>cầm</a:t>
            </a:r>
            <a:r>
              <a:rPr lang="en-US" sz="2000" i="1" dirty="0" smtClean="0">
                <a:solidFill>
                  <a:srgbClr val="002060"/>
                </a:solidFill>
              </a:rPr>
              <a:t> </a:t>
            </a:r>
            <a:r>
              <a:rPr lang="en-US" sz="2000" i="1" dirty="0" err="1" smtClean="0">
                <a:solidFill>
                  <a:srgbClr val="002060"/>
                </a:solidFill>
              </a:rPr>
              <a:t>bút</a:t>
            </a:r>
            <a:r>
              <a:rPr lang="en-US" sz="2000" i="1" dirty="0" smtClean="0">
                <a:solidFill>
                  <a:srgbClr val="002060"/>
                </a:solidFill>
              </a:rPr>
              <a:t> </a:t>
            </a:r>
            <a:r>
              <a:rPr lang="en-US" sz="2000" i="1" dirty="0" err="1" smtClean="0">
                <a:solidFill>
                  <a:srgbClr val="002060"/>
                </a:solidFill>
              </a:rPr>
              <a:t>chẳng</a:t>
            </a:r>
            <a:r>
              <a:rPr lang="en-US" sz="2000" i="1" dirty="0" smtClean="0">
                <a:solidFill>
                  <a:srgbClr val="002060"/>
                </a:solidFill>
              </a:rPr>
              <a:t> qua </a:t>
            </a:r>
            <a:r>
              <a:rPr lang="en-US" sz="2000" i="1" dirty="0" err="1" smtClean="0">
                <a:solidFill>
                  <a:srgbClr val="002060"/>
                </a:solidFill>
              </a:rPr>
              <a:t>cùng</a:t>
            </a:r>
            <a:r>
              <a:rPr lang="en-US" sz="2000" i="1" dirty="0" smtClean="0">
                <a:solidFill>
                  <a:srgbClr val="002060"/>
                </a:solidFill>
              </a:rPr>
              <a:t> </a:t>
            </a:r>
            <a:r>
              <a:rPr lang="en-US" sz="2000" i="1" dirty="0" err="1" smtClean="0">
                <a:solidFill>
                  <a:srgbClr val="002060"/>
                </a:solidFill>
              </a:rPr>
              <a:t>một</a:t>
            </a:r>
            <a:r>
              <a:rPr lang="en-US" sz="2000" i="1" dirty="0" smtClean="0">
                <a:solidFill>
                  <a:srgbClr val="002060"/>
                </a:solidFill>
              </a:rPr>
              <a:t> </a:t>
            </a:r>
            <a:r>
              <a:rPr lang="en-US" sz="2000" i="1" dirty="0" err="1" smtClean="0">
                <a:solidFill>
                  <a:srgbClr val="002060"/>
                </a:solidFill>
              </a:rPr>
              <a:t>bệnh</a:t>
            </a:r>
            <a:r>
              <a:rPr lang="en-US" sz="2000" i="1" dirty="0" smtClean="0">
                <a:solidFill>
                  <a:srgbClr val="002060"/>
                </a:solidFill>
              </a:rPr>
              <a:t> </a:t>
            </a:r>
            <a:r>
              <a:rPr lang="en-US" sz="2000" i="1" dirty="0" err="1" smtClean="0">
                <a:solidFill>
                  <a:srgbClr val="002060"/>
                </a:solidFill>
              </a:rPr>
              <a:t>với</a:t>
            </a:r>
            <a:r>
              <a:rPr lang="en-US" sz="2000" i="1" dirty="0" smtClean="0">
                <a:solidFill>
                  <a:srgbClr val="002060"/>
                </a:solidFill>
              </a:rPr>
              <a:t> </a:t>
            </a:r>
            <a:r>
              <a:rPr lang="en-US" sz="2000" i="1" dirty="0" err="1" smtClean="0">
                <a:solidFill>
                  <a:srgbClr val="002060"/>
                </a:solidFill>
              </a:rPr>
              <a:t>Đan</a:t>
            </a:r>
            <a:r>
              <a:rPr lang="en-US" sz="2000" i="1" dirty="0" smtClean="0">
                <a:solidFill>
                  <a:srgbClr val="002060"/>
                </a:solidFill>
              </a:rPr>
              <a:t> </a:t>
            </a:r>
            <a:r>
              <a:rPr lang="en-US" sz="2000" i="1" dirty="0" err="1" smtClean="0">
                <a:solidFill>
                  <a:srgbClr val="002060"/>
                </a:solidFill>
              </a:rPr>
              <a:t>Thiềm</a:t>
            </a:r>
            <a:r>
              <a:rPr lang="en-US" sz="2000" i="1" dirty="0" smtClean="0">
                <a:solidFill>
                  <a:srgbClr val="002060"/>
                </a:solidFill>
              </a:rPr>
              <a:t>”</a:t>
            </a:r>
            <a:endParaRPr lang="en-US" sz="2000" i="1" dirty="0">
              <a:solidFill>
                <a:srgbClr val="002060"/>
              </a:solidFill>
            </a:endParaRPr>
          </a:p>
        </p:txBody>
      </p:sp>
    </p:spTree>
    <p:extLst>
      <p:ext uri="{BB962C8B-B14F-4D97-AF65-F5344CB8AC3E}">
        <p14:creationId xmlns:p14="http://schemas.microsoft.com/office/powerpoint/2010/main" val="11764271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91" y="4321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5EC99E7-480F-E4B2-A897-3CED8C275D91}"/>
              </a:ext>
            </a:extLst>
          </p:cNvPr>
          <p:cNvSpPr/>
          <p:nvPr/>
        </p:nvSpPr>
        <p:spPr>
          <a:xfrm>
            <a:off x="985520" y="589280"/>
            <a:ext cx="2255798" cy="461665"/>
          </a:xfrm>
          <a:prstGeom prst="rect">
            <a:avLst/>
          </a:prstGeom>
        </p:spPr>
        <p:txBody>
          <a:bodyPr wrap="squar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b.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Sự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itchFamily="34" charset="0"/>
              </a:rPr>
              <a:t>nghiệp</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8" name="Picture 7">
            <a:extLst>
              <a:ext uri="{FF2B5EF4-FFF2-40B4-BE49-F238E27FC236}">
                <a16:creationId xmlns:a16="http://schemas.microsoft.com/office/drawing/2014/main" id="{332587C8-1EA1-E82F-1C99-0BB167ABE61D}"/>
              </a:ext>
            </a:extLst>
          </p:cNvPr>
          <p:cNvPicPr>
            <a:picLocks noChangeAspect="1"/>
          </p:cNvPicPr>
          <p:nvPr/>
        </p:nvPicPr>
        <p:blipFill>
          <a:blip r:embed="rId3"/>
          <a:stretch>
            <a:fillRect/>
          </a:stretch>
        </p:blipFill>
        <p:spPr>
          <a:xfrm>
            <a:off x="2794462" y="2620528"/>
            <a:ext cx="2914141" cy="3121423"/>
          </a:xfrm>
          <a:prstGeom prst="rect">
            <a:avLst/>
          </a:prstGeom>
        </p:spPr>
      </p:pic>
      <p:pic>
        <p:nvPicPr>
          <p:cNvPr id="9" name="Picture 8">
            <a:extLst>
              <a:ext uri="{FF2B5EF4-FFF2-40B4-BE49-F238E27FC236}">
                <a16:creationId xmlns:a16="http://schemas.microsoft.com/office/drawing/2014/main" id="{AE0CBFE8-A834-22D0-3DC4-16714BD8A3EF}"/>
              </a:ext>
            </a:extLst>
          </p:cNvPr>
          <p:cNvPicPr>
            <a:picLocks noChangeAspect="1"/>
          </p:cNvPicPr>
          <p:nvPr/>
        </p:nvPicPr>
        <p:blipFill>
          <a:blip r:embed="rId4"/>
          <a:stretch>
            <a:fillRect/>
          </a:stretch>
        </p:blipFill>
        <p:spPr>
          <a:xfrm>
            <a:off x="2529379" y="1551060"/>
            <a:ext cx="2572735" cy="2981202"/>
          </a:xfrm>
          <a:prstGeom prst="rect">
            <a:avLst/>
          </a:prstGeom>
        </p:spPr>
      </p:pic>
      <p:pic>
        <p:nvPicPr>
          <p:cNvPr id="10" name="Picture 9">
            <a:extLst>
              <a:ext uri="{FF2B5EF4-FFF2-40B4-BE49-F238E27FC236}">
                <a16:creationId xmlns:a16="http://schemas.microsoft.com/office/drawing/2014/main" id="{14E042F6-385F-D437-38FD-484FABCAB626}"/>
              </a:ext>
            </a:extLst>
          </p:cNvPr>
          <p:cNvPicPr>
            <a:picLocks noChangeAspect="1"/>
          </p:cNvPicPr>
          <p:nvPr/>
        </p:nvPicPr>
        <p:blipFill>
          <a:blip r:embed="rId5"/>
          <a:stretch>
            <a:fillRect/>
          </a:stretch>
        </p:blipFill>
        <p:spPr>
          <a:xfrm>
            <a:off x="1611125" y="1825625"/>
            <a:ext cx="1658256" cy="2505673"/>
          </a:xfrm>
          <a:prstGeom prst="rect">
            <a:avLst/>
          </a:prstGeom>
        </p:spPr>
      </p:pic>
      <p:pic>
        <p:nvPicPr>
          <p:cNvPr id="11" name="Picture 10">
            <a:extLst>
              <a:ext uri="{FF2B5EF4-FFF2-40B4-BE49-F238E27FC236}">
                <a16:creationId xmlns:a16="http://schemas.microsoft.com/office/drawing/2014/main" id="{A82E44C4-9EFA-BD2F-49D4-AC2273175DAE}"/>
              </a:ext>
            </a:extLst>
          </p:cNvPr>
          <p:cNvPicPr>
            <a:picLocks noChangeAspect="1"/>
          </p:cNvPicPr>
          <p:nvPr/>
        </p:nvPicPr>
        <p:blipFill>
          <a:blip r:embed="rId6"/>
          <a:stretch>
            <a:fillRect/>
          </a:stretch>
        </p:blipFill>
        <p:spPr>
          <a:xfrm>
            <a:off x="587708" y="2398896"/>
            <a:ext cx="2389839" cy="2908044"/>
          </a:xfrm>
          <a:prstGeom prst="rect">
            <a:avLst/>
          </a:prstGeom>
        </p:spPr>
      </p:pic>
      <p:sp>
        <p:nvSpPr>
          <p:cNvPr id="12" name="Rectangle 11">
            <a:extLst>
              <a:ext uri="{FF2B5EF4-FFF2-40B4-BE49-F238E27FC236}">
                <a16:creationId xmlns:a16="http://schemas.microsoft.com/office/drawing/2014/main" id="{FA7BAF01-506F-D7D0-B211-9B24A32B97FD}"/>
              </a:ext>
            </a:extLst>
          </p:cNvPr>
          <p:cNvSpPr/>
          <p:nvPr/>
        </p:nvSpPr>
        <p:spPr>
          <a:xfrm>
            <a:off x="5102114" y="1116049"/>
            <a:ext cx="6419877" cy="1293175"/>
          </a:xfrm>
          <a:prstGeom prst="rect">
            <a:avLst/>
          </a:prstGeom>
        </p:spPr>
        <p:txBody>
          <a:bodyPr wrap="square">
            <a:spAutoFit/>
          </a:bodyPr>
          <a:lstStyle/>
          <a:p>
            <a:pPr marL="0" marR="0" lvl="0" indent="0" algn="just" defTabSz="1088421" rtl="0" eaLnBrk="1" fontAlgn="auto" latinLnBrk="0" hangingPunct="1">
              <a:lnSpc>
                <a:spcPts val="3249"/>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Arial (Body)"/>
                <a:ea typeface="Tahoma" pitchFamily="34" charset="0"/>
                <a:cs typeface="Arial" pitchFamily="34" charset="0"/>
              </a:rPr>
              <a:t>- Đề tài sáng tác: khai thác đề tài lịch sử -&gt; Tạo l</a:t>
            </a:r>
            <a:r>
              <a:rPr kumimoji="0" lang="en-US" sz="2200" b="1" i="0" u="none" strike="noStrike" kern="1200" cap="none" spc="0" normalizeH="0" baseline="0" noProof="0" dirty="0" err="1">
                <a:ln>
                  <a:noFill/>
                </a:ln>
                <a:solidFill>
                  <a:prstClr val="black">
                    <a:lumMod val="95000"/>
                    <a:lumOff val="5000"/>
                  </a:prstClr>
                </a:solidFill>
                <a:effectLst/>
                <a:uLnTx/>
                <a:uFillTx/>
                <a:latin typeface="Arial (Body)"/>
                <a:ea typeface="Tahoma" pitchFamily="34" charset="0"/>
                <a:cs typeface="Arial" pitchFamily="34" charset="0"/>
              </a:rPr>
              <a:t>uồ</a:t>
            </a:r>
            <a:r>
              <a:rPr kumimoji="0" lang="vi-VN" sz="2200" b="1" i="0" u="none" strike="noStrike" kern="1200" cap="none" spc="0" normalizeH="0" baseline="0" noProof="0" dirty="0">
                <a:ln>
                  <a:noFill/>
                </a:ln>
                <a:solidFill>
                  <a:prstClr val="black">
                    <a:lumMod val="95000"/>
                    <a:lumOff val="5000"/>
                  </a:prstClr>
                </a:solidFill>
                <a:effectLst/>
                <a:uLnTx/>
                <a:uFillTx/>
                <a:latin typeface="Arial (Body)"/>
                <a:ea typeface="Tahoma" pitchFamily="34" charset="0"/>
                <a:cs typeface="Arial" pitchFamily="34" charset="0"/>
              </a:rPr>
              <a:t>ng sinh khí mạnh mẽ h</a:t>
            </a:r>
            <a:r>
              <a:rPr kumimoji="0" lang="en-US" sz="2200" b="1" i="0" u="none" strike="noStrike" kern="1200" cap="none" spc="0" normalizeH="0" baseline="0" noProof="0" dirty="0" err="1">
                <a:ln>
                  <a:noFill/>
                </a:ln>
                <a:solidFill>
                  <a:prstClr val="black">
                    <a:lumMod val="95000"/>
                    <a:lumOff val="5000"/>
                  </a:prstClr>
                </a:solidFill>
                <a:effectLst/>
                <a:uLnTx/>
                <a:uFillTx/>
                <a:latin typeface="Arial (Body)"/>
                <a:ea typeface="Tahoma" pitchFamily="34" charset="0"/>
                <a:cs typeface="Arial" pitchFamily="34" charset="0"/>
              </a:rPr>
              <a:t>ào</a:t>
            </a:r>
            <a:r>
              <a:rPr kumimoji="0" lang="en-US" sz="2200" b="1" i="0" u="none" strike="noStrike" kern="1200" cap="none" spc="0" normalizeH="0" baseline="0" noProof="0" dirty="0">
                <a:ln>
                  <a:noFill/>
                </a:ln>
                <a:solidFill>
                  <a:prstClr val="black">
                    <a:lumMod val="95000"/>
                    <a:lumOff val="5000"/>
                  </a:prstClr>
                </a:solidFill>
                <a:effectLst/>
                <a:uLnTx/>
                <a:uFillTx/>
                <a:latin typeface="Arial (Body)"/>
                <a:ea typeface="Tahoma" pitchFamily="34" charset="0"/>
                <a:cs typeface="Arial"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Body)"/>
                <a:ea typeface="Tahoma" pitchFamily="34" charset="0"/>
                <a:cs typeface="Arial" pitchFamily="34" charset="0"/>
              </a:rPr>
              <a:t>hùng</a:t>
            </a:r>
            <a:r>
              <a:rPr kumimoji="0" lang="en-US" sz="2200" b="1" i="0" u="none" strike="noStrike" kern="1200" cap="none" spc="0" normalizeH="0" baseline="0" noProof="0" dirty="0">
                <a:ln>
                  <a:noFill/>
                </a:ln>
                <a:solidFill>
                  <a:prstClr val="black">
                    <a:lumMod val="95000"/>
                    <a:lumOff val="5000"/>
                  </a:prstClr>
                </a:solidFill>
                <a:effectLst/>
                <a:uLnTx/>
                <a:uFillTx/>
                <a:latin typeface="Arial (Body)"/>
                <a:ea typeface="Tahoma" pitchFamily="34" charset="0"/>
                <a:cs typeface="Arial"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Body)"/>
                <a:ea typeface="Tahoma" pitchFamily="34" charset="0"/>
                <a:cs typeface="Arial" pitchFamily="34" charset="0"/>
              </a:rPr>
              <a:t>cho</a:t>
            </a:r>
            <a:r>
              <a:rPr kumimoji="0" lang="en-US" sz="2200" b="1" i="0" u="none" strike="noStrike" kern="1200" cap="none" spc="0" normalizeH="0" baseline="0" noProof="0" dirty="0">
                <a:ln>
                  <a:noFill/>
                </a:ln>
                <a:solidFill>
                  <a:prstClr val="black">
                    <a:lumMod val="95000"/>
                    <a:lumOff val="5000"/>
                  </a:prstClr>
                </a:solidFill>
                <a:effectLst/>
                <a:uLnTx/>
                <a:uFillTx/>
                <a:latin typeface="Arial (Body)"/>
                <a:ea typeface="Tahoma" pitchFamily="34" charset="0"/>
                <a:cs typeface="Arial"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Body)"/>
                <a:ea typeface="Tahoma" pitchFamily="34" charset="0"/>
                <a:cs typeface="Arial" pitchFamily="34" charset="0"/>
              </a:rPr>
              <a:t>các</a:t>
            </a:r>
            <a:r>
              <a:rPr kumimoji="0" lang="en-US" sz="2200" b="1" i="0" u="none" strike="noStrike" kern="1200" cap="none" spc="0" normalizeH="0" baseline="0" noProof="0" dirty="0">
                <a:ln>
                  <a:noFill/>
                </a:ln>
                <a:solidFill>
                  <a:prstClr val="black">
                    <a:lumMod val="95000"/>
                    <a:lumOff val="5000"/>
                  </a:prstClr>
                </a:solidFill>
                <a:effectLst/>
                <a:uLnTx/>
                <a:uFillTx/>
                <a:latin typeface="Arial (Body)"/>
                <a:ea typeface="Tahoma" pitchFamily="34" charset="0"/>
                <a:cs typeface="Arial"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Body)"/>
                <a:ea typeface="Tahoma" pitchFamily="34" charset="0"/>
                <a:cs typeface="Arial" pitchFamily="34" charset="0"/>
              </a:rPr>
              <a:t>tác</a:t>
            </a:r>
            <a:r>
              <a:rPr kumimoji="0" lang="en-US" sz="2200" b="1" i="0" u="none" strike="noStrike" kern="1200" cap="none" spc="0" normalizeH="0" baseline="0" noProof="0" dirty="0">
                <a:ln>
                  <a:noFill/>
                </a:ln>
                <a:solidFill>
                  <a:prstClr val="black">
                    <a:lumMod val="95000"/>
                    <a:lumOff val="5000"/>
                  </a:prstClr>
                </a:solidFill>
                <a:effectLst/>
                <a:uLnTx/>
                <a:uFillTx/>
                <a:latin typeface="Arial (Body)"/>
                <a:ea typeface="Tahoma" pitchFamily="34" charset="0"/>
                <a:cs typeface="Arial" pitchFamily="34" charset="0"/>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Arial (Body)"/>
                <a:ea typeface="Tahoma" pitchFamily="34" charset="0"/>
                <a:cs typeface="Arial" pitchFamily="34" charset="0"/>
              </a:rPr>
              <a:t>phẩm</a:t>
            </a:r>
            <a:r>
              <a:rPr kumimoji="0" lang="en-US" sz="2200" b="1" i="0" u="none" strike="noStrike" kern="1200" cap="none" spc="0" normalizeH="0" baseline="0" noProof="0" dirty="0">
                <a:ln>
                  <a:noFill/>
                </a:ln>
                <a:solidFill>
                  <a:prstClr val="black">
                    <a:lumMod val="95000"/>
                    <a:lumOff val="5000"/>
                  </a:prstClr>
                </a:solidFill>
                <a:effectLst/>
                <a:uLnTx/>
                <a:uFillTx/>
                <a:latin typeface="Arial (Body)"/>
                <a:ea typeface="Tahoma" pitchFamily="34" charset="0"/>
                <a:cs typeface="Arial" pitchFamily="34" charset="0"/>
              </a:rPr>
              <a:t>  </a:t>
            </a:r>
            <a:r>
              <a:rPr kumimoji="0" lang="vi-VN" sz="2200" b="1" i="0" u="none" strike="noStrike" kern="1200" cap="none" spc="0" normalizeH="0" baseline="0" noProof="0" dirty="0">
                <a:ln>
                  <a:noFill/>
                </a:ln>
                <a:solidFill>
                  <a:prstClr val="black">
                    <a:lumMod val="95000"/>
                    <a:lumOff val="5000"/>
                  </a:prstClr>
                </a:solidFill>
                <a:effectLst/>
                <a:uLnTx/>
                <a:uFillTx/>
                <a:latin typeface="Arial (Body)"/>
                <a:ea typeface="Tahoma" pitchFamily="34" charset="0"/>
                <a:cs typeface="Arial" pitchFamily="34" charset="0"/>
              </a:rPr>
              <a:t>.</a:t>
            </a:r>
          </a:p>
        </p:txBody>
      </p:sp>
      <p:sp>
        <p:nvSpPr>
          <p:cNvPr id="13" name="Rectangle 12">
            <a:extLst>
              <a:ext uri="{FF2B5EF4-FFF2-40B4-BE49-F238E27FC236}">
                <a16:creationId xmlns:a16="http://schemas.microsoft.com/office/drawing/2014/main" id="{484A6880-0776-147E-A2DD-0A0867238ADD}"/>
              </a:ext>
            </a:extLst>
          </p:cNvPr>
          <p:cNvSpPr/>
          <p:nvPr/>
        </p:nvSpPr>
        <p:spPr>
          <a:xfrm>
            <a:off x="5820651" y="2517632"/>
            <a:ext cx="5895689" cy="1285032"/>
          </a:xfrm>
          <a:prstGeom prst="rect">
            <a:avLst/>
          </a:prstGeom>
        </p:spPr>
        <p:txBody>
          <a:bodyPr wrap="square">
            <a:spAutoFit/>
          </a:bodyPr>
          <a:lstStyle/>
          <a:p>
            <a:pPr marL="0" marR="0" lvl="0" indent="0" algn="just" defTabSz="1088421" rtl="0" eaLnBrk="1" fontAlgn="auto" latinLnBrk="0" hangingPunct="1">
              <a:lnSpc>
                <a:spcPts val="3249"/>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 Văn phong giản dị, trong sáng vừa đôn hậu vừa thâm trầm sâu sắc khi đặt ra các vấn đề có tầm triết lí</a:t>
            </a:r>
          </a:p>
        </p:txBody>
      </p:sp>
      <p:sp>
        <p:nvSpPr>
          <p:cNvPr id="14" name="Rectangle 13">
            <a:extLst>
              <a:ext uri="{FF2B5EF4-FFF2-40B4-BE49-F238E27FC236}">
                <a16:creationId xmlns:a16="http://schemas.microsoft.com/office/drawing/2014/main" id="{C7151112-5CC2-C73C-9EA2-B6F9A7975E73}"/>
              </a:ext>
            </a:extLst>
          </p:cNvPr>
          <p:cNvSpPr/>
          <p:nvPr/>
        </p:nvSpPr>
        <p:spPr>
          <a:xfrm>
            <a:off x="6350523" y="3969068"/>
            <a:ext cx="4790076" cy="464294"/>
          </a:xfrm>
          <a:prstGeom prst="rect">
            <a:avLst/>
          </a:prstGeom>
        </p:spPr>
        <p:txBody>
          <a:bodyPr wrap="square">
            <a:spAutoFit/>
          </a:bodyPr>
          <a:lstStyle/>
          <a:p>
            <a:pPr marL="0" marR="0" lvl="0" indent="0" algn="just" defTabSz="1088421" rtl="0" eaLnBrk="1" fontAlgn="auto" latinLnBrk="0" hangingPunct="1">
              <a:lnSpc>
                <a:spcPts val="3249"/>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 Tác phẩm chính: SGK</a:t>
            </a:r>
            <a:endParaRPr kumimoji="0" lang="vi-VN" sz="2200" b="1"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endParaRPr>
          </a:p>
        </p:txBody>
      </p:sp>
      <p:grpSp>
        <p:nvGrpSpPr>
          <p:cNvPr id="15" name="Group 14">
            <a:extLst>
              <a:ext uri="{FF2B5EF4-FFF2-40B4-BE49-F238E27FC236}">
                <a16:creationId xmlns:a16="http://schemas.microsoft.com/office/drawing/2014/main" id="{DBB182EE-949F-2BFE-8480-EA4CE5383B7D}"/>
              </a:ext>
            </a:extLst>
          </p:cNvPr>
          <p:cNvGrpSpPr/>
          <p:nvPr/>
        </p:nvGrpSpPr>
        <p:grpSpPr>
          <a:xfrm>
            <a:off x="5601449" y="4861076"/>
            <a:ext cx="5752351" cy="1214500"/>
            <a:chOff x="5032655" y="10842550"/>
            <a:chExt cx="11506200" cy="2560133"/>
          </a:xfrm>
        </p:grpSpPr>
        <p:sp>
          <p:nvSpPr>
            <p:cNvPr id="16" name="Rectangle 15">
              <a:extLst>
                <a:ext uri="{FF2B5EF4-FFF2-40B4-BE49-F238E27FC236}">
                  <a16:creationId xmlns:a16="http://schemas.microsoft.com/office/drawing/2014/main" id="{C7665932-E2A5-2991-5307-E1DF8950FD1D}"/>
                </a:ext>
              </a:extLst>
            </p:cNvPr>
            <p:cNvSpPr/>
            <p:nvPr/>
          </p:nvSpPr>
          <p:spPr>
            <a:xfrm>
              <a:off x="6130500" y="10842550"/>
              <a:ext cx="10408355" cy="2560133"/>
            </a:xfrm>
            <a:prstGeom prst="rect">
              <a:avLst/>
            </a:prstGeom>
          </p:spPr>
          <p:txBody>
            <a:bodyPr wrap="square">
              <a:spAutoFit/>
            </a:bodyPr>
            <a:lstStyle/>
            <a:p>
              <a:pPr marL="0" marR="0" lvl="0" indent="0" algn="l" defTabSz="1088421" rtl="0" eaLnBrk="1" fontAlgn="auto" latinLnBrk="0" hangingPunct="1">
                <a:lnSpc>
                  <a:spcPts val="2999"/>
                </a:lnSpc>
                <a:spcBef>
                  <a:spcPts val="0"/>
                </a:spcBef>
                <a:spcAft>
                  <a:spcPts val="0"/>
                </a:spcAft>
                <a:buClrTx/>
                <a:buSzTx/>
                <a:buFontTx/>
                <a:buNone/>
                <a:tabLst/>
                <a:defRPr/>
              </a:pPr>
              <a:r>
                <a:rPr kumimoji="0" lang="vi-VN" sz="22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Năm 1996 được nhà nước tặng Giải thưởng Hồ Chí Minh về Văn học nghệ thuật</a:t>
              </a:r>
            </a:p>
          </p:txBody>
        </p:sp>
        <p:pic>
          <p:nvPicPr>
            <p:cNvPr id="17" name="Picture 16">
              <a:extLst>
                <a:ext uri="{FF2B5EF4-FFF2-40B4-BE49-F238E27FC236}">
                  <a16:creationId xmlns:a16="http://schemas.microsoft.com/office/drawing/2014/main" id="{88790A31-22C6-32DA-5EAD-54C965CFB0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2655" y="10842550"/>
              <a:ext cx="945444" cy="775978"/>
            </a:xfrm>
            <a:prstGeom prst="rect">
              <a:avLst/>
            </a:prstGeom>
          </p:spPr>
        </p:pic>
      </p:grpSp>
    </p:spTree>
    <p:extLst>
      <p:ext uri="{BB962C8B-B14F-4D97-AF65-F5344CB8AC3E}">
        <p14:creationId xmlns:p14="http://schemas.microsoft.com/office/powerpoint/2010/main" val="69309623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arn(inVertic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70A8F-398F-B7DE-FE53-A91FF1B7C213}"/>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095B6EE-E6A7-BA3B-DEF0-6079F6DC4800}"/>
              </a:ext>
            </a:extLst>
          </p:cNvPr>
          <p:cNvSpPr>
            <a:spLocks noGrp="1"/>
          </p:cNvSpPr>
          <p:nvPr>
            <p:ph type="subTitle" idx="1"/>
          </p:nvPr>
        </p:nvSpPr>
        <p:spPr/>
        <p:txBody>
          <a:bodyPr/>
          <a:lstStyle/>
          <a:p>
            <a:endParaRPr lang="en-US"/>
          </a:p>
        </p:txBody>
      </p:sp>
      <p:pic>
        <p:nvPicPr>
          <p:cNvPr id="15" name="Picture 14">
            <a:extLst>
              <a:ext uri="{FF2B5EF4-FFF2-40B4-BE49-F238E27FC236}">
                <a16:creationId xmlns:a16="http://schemas.microsoft.com/office/drawing/2014/main" id="{8CE7AD4A-FB91-D115-3CCE-0FB742F2A10B}"/>
              </a:ext>
            </a:extLst>
          </p:cNvPr>
          <p:cNvPicPr>
            <a:picLocks noChangeAspect="1"/>
          </p:cNvPicPr>
          <p:nvPr/>
        </p:nvPicPr>
        <p:blipFill>
          <a:blip r:embed="rId2"/>
          <a:stretch>
            <a:fillRect/>
          </a:stretch>
        </p:blipFill>
        <p:spPr>
          <a:xfrm>
            <a:off x="8940943" y="1733458"/>
            <a:ext cx="3934229" cy="3804124"/>
          </a:xfrm>
          <a:prstGeom prst="rect">
            <a:avLst/>
          </a:prstGeom>
        </p:spPr>
      </p:pic>
      <p:pic>
        <p:nvPicPr>
          <p:cNvPr id="16" name="Picture 2" descr="101+ Background Giấy Đẹp, Cổ Điển, In Dấu Thời Gian">
            <a:extLst>
              <a:ext uri="{FF2B5EF4-FFF2-40B4-BE49-F238E27FC236}">
                <a16:creationId xmlns:a16="http://schemas.microsoft.com/office/drawing/2014/main" id="{8591FF1B-5F58-4A53-F499-9D430C9E5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40"/>
            <a:ext cx="9566516" cy="68806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68F318D-8FBB-7911-A78C-AF09104C5FCE}"/>
              </a:ext>
            </a:extLst>
          </p:cNvPr>
          <p:cNvSpPr txBox="1"/>
          <p:nvPr/>
        </p:nvSpPr>
        <p:spPr>
          <a:xfrm>
            <a:off x="670560" y="199163"/>
            <a:ext cx="616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a:solidFill>
                  <a:srgbClr val="FF0000"/>
                </a:solidFill>
                <a:latin typeface="Times New Roman" panose="02020603050405020304" pitchFamily="18" charset="0"/>
              </a:rPr>
              <a:t>2</a:t>
            </a:r>
            <a:r>
              <a:rPr kumimoji="0" lang="vi-VN"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Tác phẩm Vũ Như Tô</a:t>
            </a:r>
            <a:endParaRPr kumimoji="0" lang="en-US" sz="32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
        <p:nvSpPr>
          <p:cNvPr id="18" name="Rectangle 17">
            <a:extLst>
              <a:ext uri="{FF2B5EF4-FFF2-40B4-BE49-F238E27FC236}">
                <a16:creationId xmlns:a16="http://schemas.microsoft.com/office/drawing/2014/main" id="{0F6ADF57-46C2-4CC2-35ED-A31B6B1130B0}"/>
              </a:ext>
            </a:extLst>
          </p:cNvPr>
          <p:cNvSpPr/>
          <p:nvPr/>
        </p:nvSpPr>
        <p:spPr>
          <a:xfrm>
            <a:off x="987807" y="937707"/>
            <a:ext cx="1789272" cy="461665"/>
          </a:xfrm>
          <a:prstGeom prst="rect">
            <a:avLst/>
          </a:prstGeom>
        </p:spPr>
        <p:txBody>
          <a:bodyPr wrap="non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a.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Thể</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loại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a:t>
            </a:r>
          </a:p>
        </p:txBody>
      </p:sp>
      <p:sp>
        <p:nvSpPr>
          <p:cNvPr id="19" name="Rectangle 18">
            <a:extLst>
              <a:ext uri="{FF2B5EF4-FFF2-40B4-BE49-F238E27FC236}">
                <a16:creationId xmlns:a16="http://schemas.microsoft.com/office/drawing/2014/main" id="{C0523183-4D47-18C6-DF59-838B805BBA73}"/>
              </a:ext>
            </a:extLst>
          </p:cNvPr>
          <p:cNvSpPr/>
          <p:nvPr/>
        </p:nvSpPr>
        <p:spPr>
          <a:xfrm>
            <a:off x="2777079" y="937707"/>
            <a:ext cx="1192955" cy="461665"/>
          </a:xfrm>
          <a:prstGeom prst="rect">
            <a:avLst/>
          </a:prstGeom>
        </p:spPr>
        <p:txBody>
          <a:bodyPr wrap="non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Bi </a:t>
            </a:r>
            <a:r>
              <a:rPr kumimoji="0" lang="en-US"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kịch</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1" name="Rectangle 20">
            <a:extLst>
              <a:ext uri="{FF2B5EF4-FFF2-40B4-BE49-F238E27FC236}">
                <a16:creationId xmlns:a16="http://schemas.microsoft.com/office/drawing/2014/main" id="{45FAD6D6-BC3C-A3E0-9F27-DE23893B6B69}"/>
              </a:ext>
            </a:extLst>
          </p:cNvPr>
          <p:cNvSpPr/>
          <p:nvPr/>
        </p:nvSpPr>
        <p:spPr>
          <a:xfrm>
            <a:off x="1524000" y="1522353"/>
            <a:ext cx="7016454" cy="430887"/>
          </a:xfrm>
          <a:prstGeom prst="rect">
            <a:avLst/>
          </a:prstGeom>
        </p:spPr>
        <p:txBody>
          <a:bodyPr wrap="squar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Bi </a:t>
            </a:r>
            <a:r>
              <a:rPr kumimoji="0" lang="en-US"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kịch</a:t>
            </a:r>
            <a:r>
              <a:rPr kumimoji="0" lang="en-U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lịch</a:t>
            </a:r>
            <a:r>
              <a:rPr kumimoji="0" lang="en-U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sử</a:t>
            </a:r>
            <a:r>
              <a:rPr kumimoji="0" lang="en-U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với</a:t>
            </a:r>
            <a:r>
              <a:rPr kumimoji="0" lang="en-U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quy</a:t>
            </a:r>
            <a:r>
              <a:rPr kumimoji="0" lang="en-U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mô</a:t>
            </a:r>
            <a:r>
              <a:rPr kumimoji="0" lang="en-U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hoành</a:t>
            </a:r>
            <a:r>
              <a:rPr kumimoji="0" lang="en-U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tráng</a:t>
            </a:r>
            <a:r>
              <a:rPr kumimoji="0" lang="en-U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gồm</a:t>
            </a:r>
            <a:r>
              <a:rPr kumimoji="0" lang="en-U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5 </a:t>
            </a:r>
            <a:r>
              <a:rPr kumimoji="0" lang="en-US"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hồi</a:t>
            </a:r>
            <a:r>
              <a:rPr kumimoji="0" lang="en-U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p:txBody>
      </p:sp>
      <p:sp>
        <p:nvSpPr>
          <p:cNvPr id="22" name="Rectangle 21">
            <a:extLst>
              <a:ext uri="{FF2B5EF4-FFF2-40B4-BE49-F238E27FC236}">
                <a16:creationId xmlns:a16="http://schemas.microsoft.com/office/drawing/2014/main" id="{12B3C114-B23E-CC57-C740-4F4509820B77}"/>
              </a:ext>
            </a:extLst>
          </p:cNvPr>
          <p:cNvSpPr/>
          <p:nvPr/>
        </p:nvSpPr>
        <p:spPr>
          <a:xfrm>
            <a:off x="987807" y="2085271"/>
            <a:ext cx="3533340" cy="461665"/>
          </a:xfrm>
          <a:prstGeom prst="rect">
            <a:avLst/>
          </a:prstGeom>
        </p:spPr>
        <p:txBody>
          <a:bodyPr wrap="non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b.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Hoàn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cảnh</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sáng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tác</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p>
        </p:txBody>
      </p:sp>
      <p:sp>
        <p:nvSpPr>
          <p:cNvPr id="23" name="Rectangle 22">
            <a:extLst>
              <a:ext uri="{FF2B5EF4-FFF2-40B4-BE49-F238E27FC236}">
                <a16:creationId xmlns:a16="http://schemas.microsoft.com/office/drawing/2014/main" id="{B01543D1-C617-40BF-98AA-705FAFCA0E1C}"/>
              </a:ext>
            </a:extLst>
          </p:cNvPr>
          <p:cNvSpPr/>
          <p:nvPr/>
        </p:nvSpPr>
        <p:spPr>
          <a:xfrm>
            <a:off x="1279196" y="2637155"/>
            <a:ext cx="7506061" cy="874663"/>
          </a:xfrm>
          <a:prstGeom prst="rect">
            <a:avLst/>
          </a:prstGeom>
        </p:spPr>
        <p:txBody>
          <a:bodyPr wrap="square">
            <a:spAutoFit/>
          </a:bodyPr>
          <a:lstStyle/>
          <a:p>
            <a:pPr marL="0" marR="0" lvl="0" indent="0" algn="just" defTabSz="1088421" rtl="0" eaLnBrk="1" fontAlgn="auto" latinLnBrk="0" hangingPunct="1">
              <a:lnSpc>
                <a:spcPts val="3249"/>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 Vở kịch dựa trên một sự kiện lịch sử xảy ra ở kinh thanh Thăng Long thời Hậu Lê (1516 – 1517).</a:t>
            </a:r>
          </a:p>
        </p:txBody>
      </p:sp>
      <p:sp>
        <p:nvSpPr>
          <p:cNvPr id="24" name="Rectangle 23">
            <a:extLst>
              <a:ext uri="{FF2B5EF4-FFF2-40B4-BE49-F238E27FC236}">
                <a16:creationId xmlns:a16="http://schemas.microsoft.com/office/drawing/2014/main" id="{BA9B3B8B-70F4-34F8-59BB-884D49D68769}"/>
              </a:ext>
            </a:extLst>
          </p:cNvPr>
          <p:cNvSpPr/>
          <p:nvPr/>
        </p:nvSpPr>
        <p:spPr>
          <a:xfrm>
            <a:off x="1279196" y="3665904"/>
            <a:ext cx="7416943" cy="874663"/>
          </a:xfrm>
          <a:prstGeom prst="rect">
            <a:avLst/>
          </a:prstGeom>
        </p:spPr>
        <p:txBody>
          <a:bodyPr wrap="square">
            <a:spAutoFit/>
          </a:bodyPr>
          <a:lstStyle/>
          <a:p>
            <a:pPr marL="0" marR="0" lvl="0" indent="0" algn="just" defTabSz="1088421" rtl="0" eaLnBrk="1" fontAlgn="auto" latinLnBrk="0" hangingPunct="1">
              <a:lnSpc>
                <a:spcPts val="3249"/>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Tahoma" pitchFamily="34" charset="0"/>
                <a:cs typeface="Arial" pitchFamily="34" charset="0"/>
              </a:rPr>
              <a:t>- Vở kịch được hoàn thành vào mùa hè năm 1941; đề tựa vào tháng 6/1942.</a:t>
            </a:r>
          </a:p>
        </p:txBody>
      </p:sp>
      <p:pic>
        <p:nvPicPr>
          <p:cNvPr id="25" name="Picture 24">
            <a:extLst>
              <a:ext uri="{FF2B5EF4-FFF2-40B4-BE49-F238E27FC236}">
                <a16:creationId xmlns:a16="http://schemas.microsoft.com/office/drawing/2014/main" id="{CC327B43-4D1A-8CCC-49DB-D977B764E8C5}"/>
              </a:ext>
            </a:extLst>
          </p:cNvPr>
          <p:cNvPicPr>
            <a:picLocks noChangeAspect="1"/>
          </p:cNvPicPr>
          <p:nvPr/>
        </p:nvPicPr>
        <p:blipFill>
          <a:blip r:embed="rId4"/>
          <a:stretch>
            <a:fillRect/>
          </a:stretch>
        </p:blipFill>
        <p:spPr>
          <a:xfrm>
            <a:off x="9648529" y="5509949"/>
            <a:ext cx="2439430" cy="1292464"/>
          </a:xfrm>
          <a:prstGeom prst="rect">
            <a:avLst/>
          </a:prstGeom>
        </p:spPr>
      </p:pic>
      <p:pic>
        <p:nvPicPr>
          <p:cNvPr id="27" name="Picture 26">
            <a:extLst>
              <a:ext uri="{FF2B5EF4-FFF2-40B4-BE49-F238E27FC236}">
                <a16:creationId xmlns:a16="http://schemas.microsoft.com/office/drawing/2014/main" id="{0EF887CA-C8DF-4E1A-D71F-4D2A435E1580}"/>
              </a:ext>
            </a:extLst>
          </p:cNvPr>
          <p:cNvPicPr>
            <a:picLocks noChangeAspect="1"/>
          </p:cNvPicPr>
          <p:nvPr/>
        </p:nvPicPr>
        <p:blipFill>
          <a:blip r:embed="rId5"/>
          <a:stretch>
            <a:fillRect/>
          </a:stretch>
        </p:blipFill>
        <p:spPr>
          <a:xfrm>
            <a:off x="9581569" y="-32280"/>
            <a:ext cx="2625128" cy="1765738"/>
          </a:xfrm>
          <a:prstGeom prst="rect">
            <a:avLst/>
          </a:prstGeom>
        </p:spPr>
      </p:pic>
      <p:sp>
        <p:nvSpPr>
          <p:cNvPr id="28" name="Rectangle 27">
            <a:extLst>
              <a:ext uri="{FF2B5EF4-FFF2-40B4-BE49-F238E27FC236}">
                <a16:creationId xmlns:a16="http://schemas.microsoft.com/office/drawing/2014/main" id="{47770500-3DE3-A469-E20F-240656484B9B}"/>
              </a:ext>
            </a:extLst>
          </p:cNvPr>
          <p:cNvSpPr/>
          <p:nvPr/>
        </p:nvSpPr>
        <p:spPr>
          <a:xfrm>
            <a:off x="973613" y="4700006"/>
            <a:ext cx="3073277" cy="461665"/>
          </a:xfrm>
          <a:prstGeom prst="rect">
            <a:avLst/>
          </a:prstGeom>
        </p:spPr>
        <p:txBody>
          <a:bodyPr wrap="non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c.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Tóm</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tắt</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tác</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phẩm</a:t>
            </a:r>
            <a:endPar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2448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2CC74C-995C-305E-1A2C-D4C35D0B8EBA}"/>
              </a:ext>
            </a:extLst>
          </p:cNvPr>
          <p:cNvPicPr>
            <a:picLocks noChangeAspect="1"/>
          </p:cNvPicPr>
          <p:nvPr/>
        </p:nvPicPr>
        <p:blipFill>
          <a:blip r:embed="rId2"/>
          <a:stretch>
            <a:fillRect/>
          </a:stretch>
        </p:blipFill>
        <p:spPr>
          <a:xfrm>
            <a:off x="0" y="12557"/>
            <a:ext cx="12192000" cy="6858000"/>
          </a:xfrm>
          <a:prstGeom prst="rect">
            <a:avLst/>
          </a:prstGeom>
        </p:spPr>
      </p:pic>
      <p:sp>
        <p:nvSpPr>
          <p:cNvPr id="5" name="Rectangle 4">
            <a:extLst>
              <a:ext uri="{FF2B5EF4-FFF2-40B4-BE49-F238E27FC236}">
                <a16:creationId xmlns:a16="http://schemas.microsoft.com/office/drawing/2014/main" id="{D0CE22A9-4A0B-B379-2888-90126A4EF93D}"/>
              </a:ext>
            </a:extLst>
          </p:cNvPr>
          <p:cNvSpPr/>
          <p:nvPr/>
        </p:nvSpPr>
        <p:spPr>
          <a:xfrm>
            <a:off x="966952" y="335019"/>
            <a:ext cx="9049407" cy="830997"/>
          </a:xfrm>
          <a:prstGeom prst="rect">
            <a:avLst/>
          </a:prstGeom>
        </p:spPr>
        <p:txBody>
          <a:bodyPr wrap="square">
            <a:spAutoFit/>
          </a:bodyPr>
          <a:lstStyle/>
          <a:p>
            <a:pPr marL="0" marR="0" lvl="0" indent="0" algn="just"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Vũ</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trúc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sư</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tài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hôn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quân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Lê</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Tương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Dực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xây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dựng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Cửu</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Trùng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Đài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quyết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chối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6" name="Picture 5">
            <a:extLst>
              <a:ext uri="{FF2B5EF4-FFF2-40B4-BE49-F238E27FC236}">
                <a16:creationId xmlns:a16="http://schemas.microsoft.com/office/drawing/2014/main" id="{D403F864-625B-72DF-3F24-EDEAA629C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17" y="1779559"/>
            <a:ext cx="5543433" cy="4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entagon 5">
            <a:extLst>
              <a:ext uri="{FF2B5EF4-FFF2-40B4-BE49-F238E27FC236}">
                <a16:creationId xmlns:a16="http://schemas.microsoft.com/office/drawing/2014/main" id="{FD04697A-2676-3AB8-EDA3-6F9E6FBCA764}"/>
              </a:ext>
            </a:extLst>
          </p:cNvPr>
          <p:cNvSpPr/>
          <p:nvPr/>
        </p:nvSpPr>
        <p:spPr>
          <a:xfrm flipH="1">
            <a:off x="6096000" y="1345577"/>
            <a:ext cx="5754883" cy="1941615"/>
          </a:xfrm>
          <a:prstGeom prst="homePlate">
            <a:avLst>
              <a:gd name="adj" fmla="val 1848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1"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8ED5159-7FE8-F48B-9193-25B74718A0CE}"/>
              </a:ext>
            </a:extLst>
          </p:cNvPr>
          <p:cNvSpPr/>
          <p:nvPr/>
        </p:nvSpPr>
        <p:spPr>
          <a:xfrm>
            <a:off x="6495393" y="1516675"/>
            <a:ext cx="5355490" cy="1569660"/>
          </a:xfrm>
          <a:prstGeom prst="rect">
            <a:avLst/>
          </a:prstGeom>
        </p:spPr>
        <p:txBody>
          <a:bodyPr wrap="square">
            <a:spAutoFit/>
          </a:bodyPr>
          <a:lstStyle/>
          <a:p>
            <a:pPr marL="0" marR="0" lvl="0" indent="0" algn="just"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nữ</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Đan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Thiềm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thuyết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phục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Vũ</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lợi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quyền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thế</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tiền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Lê</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Tương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Dực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xây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dựng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tòa</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lâu</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đài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vĩ</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đại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9" name="Picture 8">
            <a:extLst>
              <a:ext uri="{FF2B5EF4-FFF2-40B4-BE49-F238E27FC236}">
                <a16:creationId xmlns:a16="http://schemas.microsoft.com/office/drawing/2014/main" id="{A3502A1D-E258-FA00-8F32-6FCAE930EBB1}"/>
              </a:ext>
            </a:extLst>
          </p:cNvPr>
          <p:cNvPicPr>
            <a:picLocks noChangeAspect="1"/>
          </p:cNvPicPr>
          <p:nvPr/>
        </p:nvPicPr>
        <p:blipFill>
          <a:blip r:embed="rId4"/>
          <a:stretch>
            <a:fillRect/>
          </a:stretch>
        </p:blipFill>
        <p:spPr>
          <a:xfrm>
            <a:off x="277223" y="1815776"/>
            <a:ext cx="5877053" cy="4419983"/>
          </a:xfrm>
          <a:prstGeom prst="rect">
            <a:avLst/>
          </a:prstGeom>
        </p:spPr>
      </p:pic>
      <p:sp>
        <p:nvSpPr>
          <p:cNvPr id="10" name="Pentagon 6">
            <a:extLst>
              <a:ext uri="{FF2B5EF4-FFF2-40B4-BE49-F238E27FC236}">
                <a16:creationId xmlns:a16="http://schemas.microsoft.com/office/drawing/2014/main" id="{A0DBC387-C69E-2714-3AC2-4FCA13370163}"/>
              </a:ext>
            </a:extLst>
          </p:cNvPr>
          <p:cNvSpPr/>
          <p:nvPr/>
        </p:nvSpPr>
        <p:spPr>
          <a:xfrm flipH="1">
            <a:off x="6218168" y="3300595"/>
            <a:ext cx="5696609" cy="1450346"/>
          </a:xfrm>
          <a:prstGeom prst="homePlate">
            <a:avLst>
              <a:gd name="adj" fmla="val 18481"/>
            </a:avLst>
          </a:prstGeom>
          <a:solidFill>
            <a:schemeClr val="accent4">
              <a:lumMod val="40000"/>
              <a:lumOff val="60000"/>
            </a:schemeClr>
          </a:solidFill>
          <a:ln w="25400" cap="flat" cmpd="sng" algn="ctr">
            <a:noFill/>
            <a:prstDash val="solid"/>
          </a:ln>
          <a:effectLst/>
        </p:spPr>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1"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7B5E50A-2D64-8262-43C2-72CD39150904}"/>
              </a:ext>
            </a:extLst>
          </p:cNvPr>
          <p:cNvSpPr/>
          <p:nvPr/>
        </p:nvSpPr>
        <p:spPr>
          <a:xfrm>
            <a:off x="6526978" y="3441557"/>
            <a:ext cx="5170251" cy="1200329"/>
          </a:xfrm>
          <a:prstGeom prst="rect">
            <a:avLst/>
          </a:prstGeom>
        </p:spPr>
        <p:txBody>
          <a:bodyPr wrap="squar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Vũ Như Tô chấp nhận xây Cửu Trùng Đài, vô tình gây biết bao tai họa cho nhân dân.</a:t>
            </a:r>
          </a:p>
        </p:txBody>
      </p:sp>
      <p:sp>
        <p:nvSpPr>
          <p:cNvPr id="13" name="Pentagon 4">
            <a:extLst>
              <a:ext uri="{FF2B5EF4-FFF2-40B4-BE49-F238E27FC236}">
                <a16:creationId xmlns:a16="http://schemas.microsoft.com/office/drawing/2014/main" id="{233E3899-18E4-7423-72AA-53B254D82C18}"/>
              </a:ext>
            </a:extLst>
          </p:cNvPr>
          <p:cNvSpPr/>
          <p:nvPr/>
        </p:nvSpPr>
        <p:spPr>
          <a:xfrm flipH="1">
            <a:off x="6185861" y="4947067"/>
            <a:ext cx="5754883" cy="1538021"/>
          </a:xfrm>
          <a:prstGeom prst="homePlate">
            <a:avLst>
              <a:gd name="adj" fmla="val 18481"/>
            </a:avLst>
          </a:prstGeom>
          <a:solidFill>
            <a:schemeClr val="accent4">
              <a:lumMod val="60000"/>
              <a:lumOff val="40000"/>
            </a:schemeClr>
          </a:solidFill>
          <a:ln w="25400" cap="flat" cmpd="sng" algn="ctr">
            <a:noFill/>
            <a:prstDash val="solid"/>
          </a:ln>
          <a:effectLst/>
        </p:spPr>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1"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25A907D-D751-BB30-52E6-857FB9EE4B0D}"/>
              </a:ext>
            </a:extLst>
          </p:cNvPr>
          <p:cNvSpPr/>
          <p:nvPr/>
        </p:nvSpPr>
        <p:spPr>
          <a:xfrm>
            <a:off x="6495393" y="5118538"/>
            <a:ext cx="5575161" cy="1214500"/>
          </a:xfrm>
          <a:prstGeom prst="rect">
            <a:avLst/>
          </a:prstGeom>
        </p:spPr>
        <p:txBody>
          <a:bodyPr wrap="square">
            <a:spAutoFit/>
          </a:bodyPr>
          <a:lstStyle/>
          <a:p>
            <a:pPr marL="0" marR="0" lvl="0" indent="0" algn="l" defTabSz="1088421" rtl="0" eaLnBrk="1" fontAlgn="auto" latinLnBrk="0" hangingPunct="1">
              <a:lnSpc>
                <a:spcPts val="2999"/>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Quận công Trịnh Duy Sản nổi loạn, giết Lê Tương Dực, Vũ Như Tô, Đan Thiềm. Cửu Trùng Đài bị thiêu hủy. </a:t>
            </a:r>
          </a:p>
        </p:txBody>
      </p:sp>
    </p:spTree>
    <p:extLst>
      <p:ext uri="{BB962C8B-B14F-4D97-AF65-F5344CB8AC3E}">
        <p14:creationId xmlns:p14="http://schemas.microsoft.com/office/powerpoint/2010/main" val="1143713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47" presetClass="exit" presetSubtype="0" fill="hold" nodeType="withEffect">
                                  <p:stCondLst>
                                    <p:cond delay="0"/>
                                  </p:stCondLst>
                                  <p:childTnLst>
                                    <p:animEffect transition="out" filter="fade">
                                      <p:cBhvr>
                                        <p:cTn id="37" dur="1000"/>
                                        <p:tgtEl>
                                          <p:spTgt spid="6"/>
                                        </p:tgtEl>
                                      </p:cBhvr>
                                    </p:animEffect>
                                    <p:anim calcmode="lin" valueType="num">
                                      <p:cBhvr>
                                        <p:cTn id="38" dur="1000"/>
                                        <p:tgtEl>
                                          <p:spTgt spid="6"/>
                                        </p:tgtEl>
                                        <p:attrNameLst>
                                          <p:attrName>ppt_x</p:attrName>
                                        </p:attrNameLst>
                                      </p:cBhvr>
                                      <p:tavLst>
                                        <p:tav tm="0">
                                          <p:val>
                                            <p:strVal val="ppt_x"/>
                                          </p:val>
                                        </p:tav>
                                        <p:tav tm="100000">
                                          <p:val>
                                            <p:strVal val="ppt_x"/>
                                          </p:val>
                                        </p:tav>
                                      </p:tavLst>
                                    </p:anim>
                                    <p:anim calcmode="lin" valueType="num">
                                      <p:cBhvr>
                                        <p:cTn id="39" dur="1000"/>
                                        <p:tgtEl>
                                          <p:spTgt spid="6"/>
                                        </p:tgtEl>
                                        <p:attrNameLst>
                                          <p:attrName>ppt_y</p:attrName>
                                        </p:attrNameLst>
                                      </p:cBhvr>
                                      <p:tavLst>
                                        <p:tav tm="0">
                                          <p:val>
                                            <p:strVal val="ppt_y"/>
                                          </p:val>
                                        </p:tav>
                                        <p:tav tm="100000">
                                          <p:val>
                                            <p:strVal val="ppt_y-.1"/>
                                          </p:val>
                                        </p:tav>
                                      </p:tavLst>
                                    </p:anim>
                                    <p:set>
                                      <p:cBhvr>
                                        <p:cTn id="4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animBg="1"/>
      <p:bldP spid="11" grpId="0"/>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1+ Background Giấy Đẹp, Cổ Điển, In Dấu Thời Gian">
            <a:extLst>
              <a:ext uri="{FF2B5EF4-FFF2-40B4-BE49-F238E27FC236}">
                <a16:creationId xmlns:a16="http://schemas.microsoft.com/office/drawing/2014/main" id="{0F6F2732-2C59-7B8C-9306-0DDBF6AE0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79"/>
            <a:ext cx="12192000" cy="68806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D27B08-7B00-7CFB-6E97-6CBCA98A16D6}"/>
              </a:ext>
            </a:extLst>
          </p:cNvPr>
          <p:cNvSpPr txBox="1"/>
          <p:nvPr/>
        </p:nvSpPr>
        <p:spPr>
          <a:xfrm>
            <a:off x="741679" y="295836"/>
            <a:ext cx="7033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3.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Đoạn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trích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Vĩnh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biệt</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Cửu</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Trùng</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Đài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endParaRPr kumimoji="0" lang="en-US" sz="3200" b="1" i="1"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
        <p:nvSpPr>
          <p:cNvPr id="7" name="Rectangle 6">
            <a:extLst>
              <a:ext uri="{FF2B5EF4-FFF2-40B4-BE49-F238E27FC236}">
                <a16:creationId xmlns:a16="http://schemas.microsoft.com/office/drawing/2014/main" id="{558022A0-A586-8C3B-B8C4-E499EAB8E377}"/>
              </a:ext>
            </a:extLst>
          </p:cNvPr>
          <p:cNvSpPr/>
          <p:nvPr/>
        </p:nvSpPr>
        <p:spPr>
          <a:xfrm>
            <a:off x="670559" y="1199126"/>
            <a:ext cx="11040843" cy="461665"/>
          </a:xfrm>
          <a:prstGeom prst="rect">
            <a:avLst/>
          </a:prstGeom>
        </p:spPr>
        <p:txBody>
          <a:bodyPr wrap="none">
            <a:spAutoFit/>
          </a:bodyPr>
          <a:lstStyle/>
          <a:p>
            <a:pPr marL="0" marR="0" lvl="0" indent="0" algn="l" defTabSz="108842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a. </a:t>
            </a:r>
            <a:r>
              <a:rPr kumimoji="0" lang="vi-VN"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Vị trí đoạn trích: </a:t>
            </a:r>
            <a:r>
              <a:rPr kumimoji="0" lang="vi-VN"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Trích hồi V</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vi-VN"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hồi cuối cùng </a:t>
            </a:r>
            <a:r>
              <a:rPr kumimoji="0" lang="vi-VN" sz="2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(Một cung cấm) </a:t>
            </a:r>
            <a:r>
              <a:rPr kumimoji="0" lang="vi-VN"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của vở kịch </a:t>
            </a:r>
          </a:p>
        </p:txBody>
      </p:sp>
      <p:sp>
        <p:nvSpPr>
          <p:cNvPr id="8" name="Rectangle 7">
            <a:extLst>
              <a:ext uri="{FF2B5EF4-FFF2-40B4-BE49-F238E27FC236}">
                <a16:creationId xmlns:a16="http://schemas.microsoft.com/office/drawing/2014/main" id="{CD39C4A7-BD8F-FEBE-15AD-33CF93F6B8D7}"/>
              </a:ext>
            </a:extLst>
          </p:cNvPr>
          <p:cNvSpPr/>
          <p:nvPr/>
        </p:nvSpPr>
        <p:spPr>
          <a:xfrm>
            <a:off x="819027" y="2045201"/>
            <a:ext cx="5020327" cy="4698402"/>
          </a:xfrm>
          <a:prstGeom prst="rect">
            <a:avLst/>
          </a:prstGeom>
        </p:spPr>
        <p:txBody>
          <a:bodyPr wrap="square">
            <a:spAutoFit/>
          </a:bodyPr>
          <a:lstStyle/>
          <a:p>
            <a:pPr marL="1166579" marR="0" lvl="0" indent="-1166579" algn="just" defTabSz="1088421"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b. </a:t>
            </a:r>
            <a:r>
              <a:rPr kumimoji="0" lang="en-US" sz="28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itchFamily="34" charset="0"/>
              </a:rPr>
              <a:t>Nội</a:t>
            </a:r>
            <a:r>
              <a:rPr kumimoji="0" lang="en-US"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itchFamily="34" charset="0"/>
              </a:rPr>
              <a:t> dung</a:t>
            </a: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itchFamily="34" charset="0"/>
              </a:rPr>
              <a:t>: </a:t>
            </a:r>
            <a:endParaRPr kumimoji="0" lang="en-US" sz="2800" b="1" i="0" u="none" strike="noStrike" kern="1200" cap="none" spc="0" normalizeH="0" baseline="0" noProof="0" dirty="0">
              <a:ln>
                <a:noFill/>
              </a:ln>
              <a:solidFill>
                <a:srgbClr val="7030A0"/>
              </a:solidFill>
              <a:effectLst/>
              <a:uLnTx/>
              <a:uFillTx/>
              <a:latin typeface="Arial" pitchFamily="34" charset="0"/>
              <a:ea typeface="+mn-ea"/>
              <a:cs typeface="Arial" pitchFamily="34" charset="0"/>
            </a:endParaRPr>
          </a:p>
          <a:p>
            <a:pPr marL="0" marR="0" lvl="0" indent="0" algn="just" defTabSz="1088421"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Đoạn trích miêu tả Trịnh Duy Sản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kẻ cầm</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đầu phe đối lập trong triều đình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dấy binh nổi loạn, lôi kéo thợ làm phản, giết Lê Tương Dực, Vũ Như Tô, Đan Thiềm và đập phá, thiêu huỷ Cửu Trùng Đài. </a:t>
            </a:r>
          </a:p>
        </p:txBody>
      </p:sp>
      <p:pic>
        <p:nvPicPr>
          <p:cNvPr id="9" name="Picture 8">
            <a:extLst>
              <a:ext uri="{FF2B5EF4-FFF2-40B4-BE49-F238E27FC236}">
                <a16:creationId xmlns:a16="http://schemas.microsoft.com/office/drawing/2014/main" id="{F48E4086-F7DF-F51C-3461-9004E4FD74AB}"/>
              </a:ext>
            </a:extLst>
          </p:cNvPr>
          <p:cNvPicPr>
            <a:picLocks noChangeAspect="1"/>
          </p:cNvPicPr>
          <p:nvPr/>
        </p:nvPicPr>
        <p:blipFill>
          <a:blip r:embed="rId3"/>
          <a:stretch>
            <a:fillRect/>
          </a:stretch>
        </p:blipFill>
        <p:spPr>
          <a:xfrm>
            <a:off x="6495821" y="2067313"/>
            <a:ext cx="5243014" cy="3267739"/>
          </a:xfrm>
          <a:prstGeom prst="rect">
            <a:avLst/>
          </a:prstGeom>
        </p:spPr>
      </p:pic>
    </p:spTree>
    <p:extLst>
      <p:ext uri="{BB962C8B-B14F-4D97-AF65-F5344CB8AC3E}">
        <p14:creationId xmlns:p14="http://schemas.microsoft.com/office/powerpoint/2010/main" val="276607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1881" y="-1"/>
            <a:ext cx="11990119" cy="1384995"/>
          </a:xfrm>
          <a:prstGeom prst="rect">
            <a:avLst/>
          </a:prstGeom>
          <a:noFill/>
        </p:spPr>
        <p:txBody>
          <a:bodyPr wrap="square" rtlCol="0">
            <a:spAutoFit/>
          </a:bodyPr>
          <a:lstStyle/>
          <a:p>
            <a:pPr marL="0" marR="0" lvl="0" indent="0" algn="just" defTabSz="914400" rtl="0" eaLnBrk="1" fontAlgn="auto" latinLnBrk="0" hangingPunct="1">
              <a:spcBef>
                <a:spcPts val="0"/>
              </a:spcBef>
              <a:buClrTx/>
              <a:buSzTx/>
              <a:buFontTx/>
              <a:buNone/>
              <a:tabLst/>
              <a:defRPr/>
            </a:pP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ĐỌC HIỂU VĂN BẢN</a:t>
            </a:r>
          </a:p>
          <a:p>
            <a:pPr marL="0" marR="0" lvl="0" indent="0" algn="just" defTabSz="914400" rtl="0" eaLnBrk="1" fontAlgn="auto" latinLnBrk="0" hangingPunct="1">
              <a:spcBef>
                <a:spcPts val="0"/>
              </a:spcBef>
              <a:buClrTx/>
              <a:buSzTx/>
              <a:buFontTx/>
              <a:buNone/>
              <a:tabLst/>
              <a:defRPr/>
            </a:pP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đột</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kịch</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spcBef>
                <a:spcPts val="0"/>
              </a:spcBef>
              <a:buClrTx/>
              <a:buSzTx/>
              <a:buFontTx/>
              <a:buNone/>
              <a:tabLst/>
              <a:defRPr/>
            </a:pP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en-US" sz="2800" b="1" i="0" u="none" strike="noStrike" kern="1200" cap="none" spc="0" normalizeH="0" baseline="0" noProof="0" dirty="0" err="1"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2800" b="1" i="0" u="none" strike="noStrike" kern="1200" cap="none" spc="0" normalizeH="0" noProof="0" dirty="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kiện</a:t>
            </a:r>
            <a:r>
              <a:rPr kumimoji="0" lang="en-US" sz="2800" b="1" i="0" u="none" strike="noStrike" kern="1200" cap="none" spc="0" normalizeH="0" noProof="0" dirty="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chính</a:t>
            </a:r>
            <a:r>
              <a:rPr kumimoji="0" lang="en-US" sz="2800" b="1" i="0" u="none" strike="noStrike" kern="1200" cap="none" spc="0" normalizeH="0" noProof="0" dirty="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noProof="0" dirty="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800" b="1" i="0" u="none" strike="noStrike" kern="1200" cap="none" spc="0" normalizeH="0" noProof="0" dirty="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1" i="0" u="none" strike="noStrike" kern="1200" cap="none" spc="0" normalizeH="0" noProof="0" dirty="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endParaRPr kumimoji="0" lang="en-US" sz="28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Diagram 4"/>
          <p:cNvGraphicFramePr/>
          <p:nvPr>
            <p:extLst>
              <p:ext uri="{D42A27DB-BD31-4B8C-83A1-F6EECF244321}">
                <p14:modId xmlns:p14="http://schemas.microsoft.com/office/powerpoint/2010/main" val="3586664152"/>
              </p:ext>
            </p:extLst>
          </p:nvPr>
        </p:nvGraphicFramePr>
        <p:xfrm>
          <a:off x="938923" y="1120971"/>
          <a:ext cx="9731703"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a:off x="3762703" y="2312276"/>
            <a:ext cx="620111" cy="33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220607" y="2312276"/>
            <a:ext cx="630621" cy="33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762703" y="5334000"/>
            <a:ext cx="620111" cy="33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ent-Up Arrow 9"/>
          <p:cNvSpPr/>
          <p:nvPr/>
        </p:nvSpPr>
        <p:spPr>
          <a:xfrm rot="10800000">
            <a:off x="2185330" y="3763514"/>
            <a:ext cx="7238888" cy="57133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H="1">
            <a:off x="9373490" y="3626069"/>
            <a:ext cx="138428" cy="274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42124" y="1668190"/>
            <a:ext cx="2417379" cy="1738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93021" y="1439917"/>
            <a:ext cx="2522482" cy="218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054426" y="1534510"/>
            <a:ext cx="2529491" cy="20915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61545" y="4334850"/>
            <a:ext cx="2606565" cy="24443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07034" y="4519448"/>
            <a:ext cx="2508470" cy="22071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7376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0" nodeType="clickEffect">
                                  <p:stCondLst>
                                    <p:cond delay="0"/>
                                  </p:stCondLst>
                                  <p:childTnLst>
                                    <p:animEffect transition="out" filter="fade">
                                      <p:cBhvr>
                                        <p:cTn id="45" dur="1000"/>
                                        <p:tgtEl>
                                          <p:spTgt spid="13"/>
                                        </p:tgtEl>
                                      </p:cBhvr>
                                    </p:animEffect>
                                    <p:anim calcmode="lin" valueType="num">
                                      <p:cBhvr>
                                        <p:cTn id="46" dur="1000"/>
                                        <p:tgtEl>
                                          <p:spTgt spid="13"/>
                                        </p:tgtEl>
                                        <p:attrNameLst>
                                          <p:attrName>ppt_x</p:attrName>
                                        </p:attrNameLst>
                                      </p:cBhvr>
                                      <p:tavLst>
                                        <p:tav tm="0">
                                          <p:val>
                                            <p:strVal val="ppt_x"/>
                                          </p:val>
                                        </p:tav>
                                        <p:tav tm="100000">
                                          <p:val>
                                            <p:strVal val="ppt_x"/>
                                          </p:val>
                                        </p:tav>
                                      </p:tavLst>
                                    </p:anim>
                                    <p:anim calcmode="lin" valueType="num">
                                      <p:cBhvr>
                                        <p:cTn id="47" dur="1000"/>
                                        <p:tgtEl>
                                          <p:spTgt spid="13"/>
                                        </p:tgtEl>
                                        <p:attrNameLst>
                                          <p:attrName>ppt_y</p:attrName>
                                        </p:attrNameLst>
                                      </p:cBhvr>
                                      <p:tavLst>
                                        <p:tav tm="0">
                                          <p:val>
                                            <p:strVal val="ppt_y"/>
                                          </p:val>
                                        </p:tav>
                                        <p:tav tm="100000">
                                          <p:val>
                                            <p:strVal val="ppt_y+.1"/>
                                          </p:val>
                                        </p:tav>
                                      </p:tavLst>
                                    </p:anim>
                                    <p:set>
                                      <p:cBhvr>
                                        <p:cTn id="48" dur="1" fill="hold">
                                          <p:stCondLst>
                                            <p:cond delay="9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6" presetClass="exit" presetSubtype="32" fill="hold" grpId="0" nodeType="clickEffect">
                                  <p:stCondLst>
                                    <p:cond delay="0"/>
                                  </p:stCondLst>
                                  <p:childTnLst>
                                    <p:animEffect transition="out" filter="circle(out)">
                                      <p:cBhvr>
                                        <p:cTn id="52" dur="2000"/>
                                        <p:tgtEl>
                                          <p:spTgt spid="14"/>
                                        </p:tgtEl>
                                      </p:cBhvr>
                                    </p:animEffect>
                                    <p:set>
                                      <p:cBhvr>
                                        <p:cTn id="53" dur="1" fill="hold">
                                          <p:stCondLst>
                                            <p:cond delay="1999"/>
                                          </p:stCondLst>
                                        </p:cTn>
                                        <p:tgtEl>
                                          <p:spTgt spid="1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4" presetClass="exit" presetSubtype="10" fill="hold" grpId="0" nodeType="clickEffect">
                                  <p:stCondLst>
                                    <p:cond delay="0"/>
                                  </p:stCondLst>
                                  <p:childTnLst>
                                    <p:animEffect transition="out" filter="randombar(horizontal)">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6" presetClass="exit" presetSubtype="0" fill="hold" grpId="0" nodeType="clickEffect">
                                  <p:stCondLst>
                                    <p:cond delay="0"/>
                                  </p:stCondLst>
                                  <p:childTnLst>
                                    <p:animEffect transition="out" filter="wipe(down)">
                                      <p:cBhvr>
                                        <p:cTn id="62" dur="180" accel="50000">
                                          <p:stCondLst>
                                            <p:cond delay="1820"/>
                                          </p:stCondLst>
                                        </p:cTn>
                                        <p:tgtEl>
                                          <p:spTgt spid="16"/>
                                        </p:tgtEl>
                                      </p:cBhvr>
                                    </p:animEffect>
                                    <p:anim calcmode="lin" valueType="num">
                                      <p:cBhvr>
                                        <p:cTn id="63"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64"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65"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6"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7"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8"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9"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70" dur="26">
                                          <p:stCondLst>
                                            <p:cond delay="620"/>
                                          </p:stCondLst>
                                        </p:cTn>
                                        <p:tgtEl>
                                          <p:spTgt spid="16"/>
                                        </p:tgtEl>
                                      </p:cBhvr>
                                      <p:to x="100000" y="60000"/>
                                    </p:animScale>
                                    <p:animScale>
                                      <p:cBhvr>
                                        <p:cTn id="71" dur="166" decel="50000">
                                          <p:stCondLst>
                                            <p:cond delay="646"/>
                                          </p:stCondLst>
                                        </p:cTn>
                                        <p:tgtEl>
                                          <p:spTgt spid="16"/>
                                        </p:tgtEl>
                                      </p:cBhvr>
                                      <p:to x="100000" y="100000"/>
                                    </p:animScale>
                                    <p:animScale>
                                      <p:cBhvr>
                                        <p:cTn id="72" dur="26">
                                          <p:stCondLst>
                                            <p:cond delay="1312"/>
                                          </p:stCondLst>
                                        </p:cTn>
                                        <p:tgtEl>
                                          <p:spTgt spid="16"/>
                                        </p:tgtEl>
                                      </p:cBhvr>
                                      <p:to x="100000" y="80000"/>
                                    </p:animScale>
                                    <p:animScale>
                                      <p:cBhvr>
                                        <p:cTn id="73" dur="166" decel="50000">
                                          <p:stCondLst>
                                            <p:cond delay="1338"/>
                                          </p:stCondLst>
                                        </p:cTn>
                                        <p:tgtEl>
                                          <p:spTgt spid="16"/>
                                        </p:tgtEl>
                                      </p:cBhvr>
                                      <p:to x="100000" y="100000"/>
                                    </p:animScale>
                                    <p:animScale>
                                      <p:cBhvr>
                                        <p:cTn id="74" dur="26">
                                          <p:stCondLst>
                                            <p:cond delay="1642"/>
                                          </p:stCondLst>
                                        </p:cTn>
                                        <p:tgtEl>
                                          <p:spTgt spid="16"/>
                                        </p:tgtEl>
                                      </p:cBhvr>
                                      <p:to x="100000" y="90000"/>
                                    </p:animScale>
                                    <p:animScale>
                                      <p:cBhvr>
                                        <p:cTn id="75" dur="166" decel="50000">
                                          <p:stCondLst>
                                            <p:cond delay="1668"/>
                                          </p:stCondLst>
                                        </p:cTn>
                                        <p:tgtEl>
                                          <p:spTgt spid="16"/>
                                        </p:tgtEl>
                                      </p:cBhvr>
                                      <p:to x="100000" y="100000"/>
                                    </p:animScale>
                                    <p:animScale>
                                      <p:cBhvr>
                                        <p:cTn id="76" dur="26">
                                          <p:stCondLst>
                                            <p:cond delay="1808"/>
                                          </p:stCondLst>
                                        </p:cTn>
                                        <p:tgtEl>
                                          <p:spTgt spid="16"/>
                                        </p:tgtEl>
                                      </p:cBhvr>
                                      <p:to x="100000" y="95000"/>
                                    </p:animScale>
                                    <p:animScale>
                                      <p:cBhvr>
                                        <p:cTn id="77" dur="166" decel="50000">
                                          <p:stCondLst>
                                            <p:cond delay="1834"/>
                                          </p:stCondLst>
                                        </p:cTn>
                                        <p:tgtEl>
                                          <p:spTgt spid="16"/>
                                        </p:tgtEl>
                                      </p:cBhvr>
                                      <p:to x="100000" y="100000"/>
                                    </p:animScale>
                                    <p:set>
                                      <p:cBhvr>
                                        <p:cTn id="78"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062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798" y="363145"/>
            <a:ext cx="12089081" cy="132754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lang="en-US" sz="32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Sự kiện, tình huống và xung đột kịch</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a</a:t>
            </a:r>
            <a:r>
              <a:rPr kumimoji="0" lang="en-US" sz="3200" b="1" i="0" u="none" strike="noStrike" kern="1200" cap="none" spc="0" normalizeH="0" baseline="0" noProof="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200" b="1" i="0" u="none" strike="noStrike" kern="1200" cap="none" spc="0" normalizeH="0" noProof="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kiện chính và nhân vật kịch</a:t>
            </a:r>
            <a:endParaRPr kumimoji="0" lang="en-US" sz="3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566057" y="1894114"/>
            <a:ext cx="2155371" cy="97971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smtClean="0"/>
              <a:t>Chỉ dẫn sân khấu</a:t>
            </a:r>
            <a:endParaRPr lang="en-US" sz="3200" b="1"/>
          </a:p>
        </p:txBody>
      </p:sp>
      <p:sp>
        <p:nvSpPr>
          <p:cNvPr id="7" name="Rounded Rectangle 6"/>
          <p:cNvSpPr/>
          <p:nvPr/>
        </p:nvSpPr>
        <p:spPr>
          <a:xfrm>
            <a:off x="566057" y="3439885"/>
            <a:ext cx="2155371" cy="8926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t>Nhân vật</a:t>
            </a:r>
            <a:endParaRPr lang="en-US" sz="3200" b="1"/>
          </a:p>
        </p:txBody>
      </p:sp>
      <p:sp>
        <p:nvSpPr>
          <p:cNvPr id="8" name="Rounded Rectangle 7"/>
          <p:cNvSpPr/>
          <p:nvPr/>
        </p:nvSpPr>
        <p:spPr>
          <a:xfrm>
            <a:off x="566057" y="5105400"/>
            <a:ext cx="2155371" cy="88174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smtClean="0"/>
              <a:t>Sự kiện</a:t>
            </a:r>
            <a:endParaRPr lang="en-US" sz="3200" b="1"/>
          </a:p>
        </p:txBody>
      </p:sp>
      <p:sp>
        <p:nvSpPr>
          <p:cNvPr id="10" name="Line Callout 2 (Border and Accent Bar) 9"/>
          <p:cNvSpPr/>
          <p:nvPr/>
        </p:nvSpPr>
        <p:spPr>
          <a:xfrm>
            <a:off x="4735285" y="1690688"/>
            <a:ext cx="5791200" cy="1045028"/>
          </a:xfrm>
          <a:prstGeom prst="accentBorderCallout2">
            <a:avLst>
              <a:gd name="adj1" fmla="val 18750"/>
              <a:gd name="adj2" fmla="val -8333"/>
              <a:gd name="adj3" fmla="val 18750"/>
              <a:gd name="adj4" fmla="val -16667"/>
              <a:gd name="adj5" fmla="val 67708"/>
              <a:gd name="adj6" fmla="val -3369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smtClean="0"/>
              <a:t>Gợi không khí căng thẳng, kịch tính</a:t>
            </a:r>
            <a:endParaRPr lang="en-US" sz="2800"/>
          </a:p>
        </p:txBody>
      </p:sp>
      <p:sp>
        <p:nvSpPr>
          <p:cNvPr id="11" name="Line Callout 1 (Border and Accent Bar) 10"/>
          <p:cNvSpPr/>
          <p:nvPr/>
        </p:nvSpPr>
        <p:spPr>
          <a:xfrm>
            <a:off x="4735284" y="3154023"/>
            <a:ext cx="5791201" cy="1178491"/>
          </a:xfrm>
          <a:prstGeom prst="accentBorderCallout1">
            <a:avLst>
              <a:gd name="adj1" fmla="val 18750"/>
              <a:gd name="adj2" fmla="val -8333"/>
              <a:gd name="adj3" fmla="val 62561"/>
              <a:gd name="adj4" fmla="val -335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Xuất hiện ngày một nhiều, đẩy diễn biến kịch lên cao trào, xung đột kịch thêm căng thẳng</a:t>
            </a:r>
            <a:endParaRPr lang="en-US" sz="2800"/>
          </a:p>
        </p:txBody>
      </p:sp>
      <p:sp>
        <p:nvSpPr>
          <p:cNvPr id="12" name="Line Callout 2 (Border and Accent Bar) 11"/>
          <p:cNvSpPr/>
          <p:nvPr/>
        </p:nvSpPr>
        <p:spPr>
          <a:xfrm>
            <a:off x="4735284" y="4746172"/>
            <a:ext cx="5791201" cy="1034142"/>
          </a:xfrm>
          <a:prstGeom prst="accentBorderCallout2">
            <a:avLst>
              <a:gd name="adj1" fmla="val 18750"/>
              <a:gd name="adj2" fmla="val -8333"/>
              <a:gd name="adj3" fmla="val 18750"/>
              <a:gd name="adj4" fmla="val -16667"/>
              <a:gd name="adj5" fmla="val 76711"/>
              <a:gd name="adj6" fmla="val -3447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smtClean="0"/>
              <a:t>Tập trung vào một tình huống, nối tiếp hợp lí tạo những bất ngờ, lôi cuốn</a:t>
            </a:r>
            <a:endParaRPr lang="en-US" sz="2800"/>
          </a:p>
        </p:txBody>
      </p:sp>
    </p:spTree>
    <p:extLst>
      <p:ext uri="{BB962C8B-B14F-4D97-AF65-F5344CB8AC3E}">
        <p14:creationId xmlns:p14="http://schemas.microsoft.com/office/powerpoint/2010/main" val="32225672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in)">
                                      <p:cBhvr>
                                        <p:cTn id="43" dur="2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heel(1)">
                                      <p:cBhvr>
                                        <p:cTn id="4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062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9484" y="0"/>
            <a:ext cx="12089081" cy="132754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Sự kiện, tình huống và xung đột kịch</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b</a:t>
            </a:r>
            <a:r>
              <a:rPr kumimoji="0" lang="en-US" sz="3200" b="1" i="0" u="none" strike="noStrike" kern="1200" cap="none" spc="0" normalizeH="0" baseline="0" noProof="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Tình</a:t>
            </a:r>
            <a:r>
              <a:rPr kumimoji="0" lang="en-US" sz="3200" b="1" i="0" u="none" strike="noStrike" kern="1200" cap="none" spc="0" normalizeH="0" noProof="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huống </a:t>
            </a:r>
            <a:r>
              <a:rPr kumimoji="0" lang="en-US" sz="3200" b="1" i="0" u="none" strike="noStrike" kern="1200" cap="none" spc="0" normalizeH="0" baseline="0" noProof="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endParaRPr kumimoji="0" lang="en-US" sz="3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Diagram 12"/>
          <p:cNvGraphicFramePr/>
          <p:nvPr>
            <p:extLst>
              <p:ext uri="{D42A27DB-BD31-4B8C-83A1-F6EECF244321}">
                <p14:modId xmlns:p14="http://schemas.microsoft.com/office/powerpoint/2010/main" val="1977106458"/>
              </p:ext>
            </p:extLst>
          </p:nvPr>
        </p:nvGraphicFramePr>
        <p:xfrm>
          <a:off x="1825171" y="132754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1579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062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5684" y="67069"/>
            <a:ext cx="12089081" cy="132754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Sự kiện, tình huống và xung đột kịch</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a:t>
            </a:r>
            <a:r>
              <a:rPr kumimoji="0" lang="en-US" sz="3200" b="1" i="0" u="none" strike="noStrike" kern="1200" cap="none" spc="0" normalizeH="0" baseline="0" noProof="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Xung đột</a:t>
            </a:r>
            <a:r>
              <a:rPr kumimoji="0" lang="en-US" sz="3200" b="1" i="0" u="none" strike="noStrike" kern="1200" cap="none" spc="0" normalizeH="0" noProof="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endParaRPr kumimoji="0" lang="en-US" sz="32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Diagram 8"/>
          <p:cNvGraphicFramePr/>
          <p:nvPr>
            <p:extLst>
              <p:ext uri="{D42A27DB-BD31-4B8C-83A1-F6EECF244321}">
                <p14:modId xmlns:p14="http://schemas.microsoft.com/office/powerpoint/2010/main" val="4061869947"/>
              </p:ext>
            </p:extLst>
          </p:nvPr>
        </p:nvGraphicFramePr>
        <p:xfrm>
          <a:off x="3874900" y="443819"/>
          <a:ext cx="8128000" cy="6022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p:cNvPicPr>
            <a:picLocks noChangeAspect="1"/>
          </p:cNvPicPr>
          <p:nvPr/>
        </p:nvPicPr>
        <p:blipFill>
          <a:blip r:embed="rId8"/>
          <a:stretch>
            <a:fillRect/>
          </a:stretch>
        </p:blipFill>
        <p:spPr>
          <a:xfrm>
            <a:off x="-37686" y="1592310"/>
            <a:ext cx="4442200" cy="3787325"/>
          </a:xfrm>
          <a:prstGeom prst="rect">
            <a:avLst/>
          </a:prstGeom>
        </p:spPr>
      </p:pic>
    </p:spTree>
    <p:extLst>
      <p:ext uri="{BB962C8B-B14F-4D97-AF65-F5344CB8AC3E}">
        <p14:creationId xmlns:p14="http://schemas.microsoft.com/office/powerpoint/2010/main" val="103765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 y="0"/>
            <a:ext cx="12089081" cy="5271187"/>
          </a:xfrm>
          <a:prstGeom prst="rect">
            <a:avLst/>
          </a:prstGeom>
          <a:noFill/>
        </p:spPr>
        <p:txBody>
          <a:bodyPr wrap="square" rtlCol="0">
            <a:spAutoFit/>
          </a:bodyPr>
          <a:lstStyle/>
          <a:p>
            <a:pPr algn="just">
              <a:lnSpc>
                <a:spcPct val="115000"/>
              </a:lnSpc>
              <a:spcAft>
                <a:spcPts val="8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Vũ</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a:t>
            </a:r>
            <a:endParaRPr lang="en-US" sz="3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Tài</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Vũ</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Tô</a:t>
            </a:r>
            <a:endParaRPr lang="en-US"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r>
              <a:rPr lang="fr-FR" sz="3200" dirty="0" smtClean="0">
                <a:latin typeface="Times New Roman" panose="02020603050405020304" pitchFamily="18" charset="0"/>
                <a:ea typeface="Calibri" panose="020F0502020204030204" pitchFamily="34" charset="0"/>
              </a:rPr>
              <a:t>Là </a:t>
            </a:r>
            <a:r>
              <a:rPr lang="fr-FR" sz="3200" dirty="0" err="1">
                <a:latin typeface="Times New Roman" panose="02020603050405020304" pitchFamily="18" charset="0"/>
                <a:ea typeface="Calibri" panose="020F0502020204030204" pitchFamily="34" charset="0"/>
              </a:rPr>
              <a:t>một</a:t>
            </a:r>
            <a:r>
              <a:rPr lang="fr-FR" sz="3200" dirty="0">
                <a:latin typeface="Times New Roman" panose="02020603050405020304" pitchFamily="18" charset="0"/>
                <a:ea typeface="Calibri" panose="020F0502020204030204" pitchFamily="34" charset="0"/>
              </a:rPr>
              <a:t> </a:t>
            </a:r>
            <a:r>
              <a:rPr lang="fr-FR" sz="3200" dirty="0" err="1">
                <a:latin typeface="Times New Roman" panose="02020603050405020304" pitchFamily="18" charset="0"/>
                <a:ea typeface="Calibri" panose="020F0502020204030204" pitchFamily="34" charset="0"/>
              </a:rPr>
              <a:t>kiến</a:t>
            </a:r>
            <a:r>
              <a:rPr lang="fr-FR" sz="3200" dirty="0">
                <a:latin typeface="Times New Roman" panose="02020603050405020304" pitchFamily="18" charset="0"/>
                <a:ea typeface="Calibri" panose="020F0502020204030204" pitchFamily="34" charset="0"/>
              </a:rPr>
              <a:t> </a:t>
            </a:r>
            <a:r>
              <a:rPr lang="fr-FR" sz="3200" dirty="0" err="1">
                <a:latin typeface="Times New Roman" panose="02020603050405020304" pitchFamily="18" charset="0"/>
                <a:ea typeface="Calibri" panose="020F0502020204030204" pitchFamily="34" charset="0"/>
              </a:rPr>
              <a:t>trúc</a:t>
            </a:r>
            <a:r>
              <a:rPr lang="fr-FR" sz="3200" dirty="0">
                <a:latin typeface="Times New Roman" panose="02020603050405020304" pitchFamily="18" charset="0"/>
                <a:ea typeface="Calibri" panose="020F0502020204030204" pitchFamily="34" charset="0"/>
              </a:rPr>
              <a:t> </a:t>
            </a:r>
            <a:r>
              <a:rPr lang="fr-FR" sz="3200" dirty="0" err="1">
                <a:latin typeface="Times New Roman" panose="02020603050405020304" pitchFamily="18" charset="0"/>
                <a:ea typeface="Calibri" panose="020F0502020204030204" pitchFamily="34" charset="0"/>
              </a:rPr>
              <a:t>sư</a:t>
            </a:r>
            <a:r>
              <a:rPr lang="fr-FR" sz="3200" dirty="0">
                <a:latin typeface="Times New Roman" panose="02020603050405020304" pitchFamily="18" charset="0"/>
                <a:ea typeface="Calibri" panose="020F0502020204030204" pitchFamily="34" charset="0"/>
              </a:rPr>
              <a:t> </a:t>
            </a:r>
            <a:r>
              <a:rPr lang="fr-FR" sz="3200" dirty="0" err="1">
                <a:latin typeface="Times New Roman" panose="02020603050405020304" pitchFamily="18" charset="0"/>
                <a:ea typeface="Calibri" panose="020F0502020204030204" pitchFamily="34" charset="0"/>
              </a:rPr>
              <a:t>tài</a:t>
            </a:r>
            <a:r>
              <a:rPr lang="fr-FR" sz="3200" dirty="0">
                <a:latin typeface="Times New Roman" panose="02020603050405020304" pitchFamily="18" charset="0"/>
                <a:ea typeface="Calibri" panose="020F0502020204030204" pitchFamily="34" charset="0"/>
              </a:rPr>
              <a:t> </a:t>
            </a:r>
            <a:r>
              <a:rPr lang="fr-FR" sz="3200" dirty="0" err="1">
                <a:latin typeface="Times New Roman" panose="02020603050405020304" pitchFamily="18" charset="0"/>
                <a:ea typeface="Calibri" panose="020F0502020204030204" pitchFamily="34" charset="0"/>
              </a:rPr>
              <a:t>ba</a:t>
            </a:r>
            <a:r>
              <a:rPr lang="fr-FR" sz="3200" dirty="0">
                <a:latin typeface="Times New Roman" panose="02020603050405020304" pitchFamily="18" charset="0"/>
                <a:ea typeface="Calibri" panose="020F0502020204030204" pitchFamily="34" charset="0"/>
              </a:rPr>
              <a:t> </a:t>
            </a:r>
            <a:r>
              <a:rPr lang="en-US" sz="3200" i="1" dirty="0">
                <a:latin typeface="Times New Roman" panose="02020603050405020304" pitchFamily="18" charset="0"/>
                <a:ea typeface="Calibri" panose="020F0502020204030204" pitchFamily="34" charset="0"/>
              </a:rPr>
              <a:t>“</a:t>
            </a:r>
            <a:r>
              <a:rPr lang="en-US" sz="3200" i="1" dirty="0" err="1">
                <a:latin typeface="Times New Roman" panose="02020603050405020304" pitchFamily="18" charset="0"/>
                <a:ea typeface="Calibri" panose="020F0502020204030204" pitchFamily="34" charset="0"/>
              </a:rPr>
              <a:t>ngàn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năm</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chưa</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dễ</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có</a:t>
            </a:r>
            <a:r>
              <a:rPr lang="en-US" sz="3200" i="1" dirty="0">
                <a:latin typeface="Times New Roman" panose="02020603050405020304" pitchFamily="18" charset="0"/>
                <a:ea typeface="Calibri" panose="020F0502020204030204" pitchFamily="34" charset="0"/>
              </a:rPr>
              <a:t> </a:t>
            </a:r>
            <a:r>
              <a:rPr lang="en-US" sz="3200" i="1" dirty="0" err="1" smtClean="0">
                <a:latin typeface="Times New Roman" panose="02020603050405020304" pitchFamily="18" charset="0"/>
                <a:ea typeface="Calibri" panose="020F0502020204030204" pitchFamily="34" charset="0"/>
              </a:rPr>
              <a:t>một</a:t>
            </a:r>
            <a:r>
              <a:rPr lang="en-US" sz="3200" i="1" dirty="0" smtClean="0">
                <a:latin typeface="Times New Roman" panose="02020603050405020304" pitchFamily="18" charset="0"/>
                <a:ea typeface="Calibri" panose="020F0502020204030204" pitchFamily="34" charset="0"/>
              </a:rPr>
              <a:t>”</a:t>
            </a:r>
          </a:p>
          <a:p>
            <a:pPr marL="285750" indent="-285750" algn="just">
              <a:lnSpc>
                <a:spcPct val="120000"/>
              </a:lnSpc>
              <a:buFontTx/>
              <a:buChar char="-"/>
            </a:pPr>
            <a:r>
              <a:rPr lang="fr-FR" sz="3200" dirty="0" err="1" smtClean="0">
                <a:latin typeface="Times New Roman" panose="02020603050405020304" pitchFamily="18" charset="0"/>
              </a:rPr>
              <a:t>Mang</a:t>
            </a:r>
            <a:r>
              <a:rPr lang="fr-FR" sz="3200" dirty="0" smtClean="0">
                <a:latin typeface="Times New Roman" panose="02020603050405020304" pitchFamily="18" charset="0"/>
              </a:rPr>
              <a:t> </a:t>
            </a:r>
            <a:r>
              <a:rPr lang="fr-FR" sz="3200" dirty="0" err="1" smtClean="0">
                <a:latin typeface="Times New Roman" panose="02020603050405020304" pitchFamily="18" charset="0"/>
              </a:rPr>
              <a:t>hoài</a:t>
            </a:r>
            <a:r>
              <a:rPr lang="fr-FR" sz="3200" dirty="0" smtClean="0">
                <a:latin typeface="Times New Roman" panose="02020603050405020304" pitchFamily="18" charset="0"/>
              </a:rPr>
              <a:t> </a:t>
            </a:r>
            <a:r>
              <a:rPr lang="fr-FR" sz="3200" dirty="0" err="1">
                <a:latin typeface="Times New Roman" panose="02020603050405020304" pitchFamily="18" charset="0"/>
              </a:rPr>
              <a:t>bão</a:t>
            </a:r>
            <a:r>
              <a:rPr lang="fr-FR" sz="3200" dirty="0">
                <a:latin typeface="Times New Roman" panose="02020603050405020304" pitchFamily="18" charset="0"/>
              </a:rPr>
              <a:t> </a:t>
            </a:r>
            <a:r>
              <a:rPr lang="fr-FR" sz="3200" dirty="0" err="1" smtClean="0">
                <a:latin typeface="Times New Roman" panose="02020603050405020304" pitchFamily="18" charset="0"/>
              </a:rPr>
              <a:t>lớn</a:t>
            </a:r>
            <a:r>
              <a:rPr lang="fr-FR" sz="3200" dirty="0" smtClean="0">
                <a:latin typeface="Times New Roman" panose="02020603050405020304" pitchFamily="18" charset="0"/>
              </a:rPr>
              <a:t>: </a:t>
            </a:r>
            <a:r>
              <a:rPr lang="fr-FR" sz="3200" dirty="0" err="1" smtClean="0">
                <a:latin typeface="Times New Roman" panose="02020603050405020304" pitchFamily="18" charset="0"/>
              </a:rPr>
              <a:t>khao</a:t>
            </a:r>
            <a:r>
              <a:rPr lang="fr-FR" sz="3200" dirty="0" smtClean="0">
                <a:latin typeface="Times New Roman" panose="02020603050405020304" pitchFamily="18" charset="0"/>
              </a:rPr>
              <a:t> </a:t>
            </a:r>
            <a:r>
              <a:rPr lang="fr-FR" sz="3200" dirty="0" err="1" smtClean="0">
                <a:latin typeface="Times New Roman" panose="02020603050405020304" pitchFamily="18" charset="0"/>
              </a:rPr>
              <a:t>khát</a:t>
            </a:r>
            <a:r>
              <a:rPr lang="fr-FR" sz="3200" dirty="0" smtClean="0">
                <a:latin typeface="Times New Roman" panose="02020603050405020304" pitchFamily="18" charset="0"/>
              </a:rPr>
              <a:t> </a:t>
            </a:r>
            <a:r>
              <a:rPr lang="fr-FR" sz="3200" dirty="0" err="1" smtClean="0">
                <a:latin typeface="Times New Roman" panose="02020603050405020304" pitchFamily="18" charset="0"/>
              </a:rPr>
              <a:t>xây</a:t>
            </a:r>
            <a:r>
              <a:rPr lang="fr-FR" sz="3200" dirty="0" smtClean="0">
                <a:latin typeface="Times New Roman" panose="02020603050405020304" pitchFamily="18" charset="0"/>
              </a:rPr>
              <a:t> </a:t>
            </a:r>
            <a:r>
              <a:rPr lang="fr-FR" sz="3200" dirty="0" err="1" smtClean="0">
                <a:latin typeface="Times New Roman" panose="02020603050405020304" pitchFamily="18" charset="0"/>
              </a:rPr>
              <a:t>được</a:t>
            </a:r>
            <a:r>
              <a:rPr lang="fr-FR" sz="3200" dirty="0" smtClean="0">
                <a:latin typeface="Times New Roman" panose="02020603050405020304" pitchFamily="18" charset="0"/>
              </a:rPr>
              <a:t> </a:t>
            </a:r>
            <a:r>
              <a:rPr lang="fr-FR" sz="3200" dirty="0" err="1" smtClean="0">
                <a:latin typeface="Times New Roman" panose="02020603050405020304" pitchFamily="18" charset="0"/>
              </a:rPr>
              <a:t>một</a:t>
            </a:r>
            <a:r>
              <a:rPr lang="fr-FR" sz="3200" dirty="0" smtClean="0">
                <a:latin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tòa</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lâu</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đài</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nguy</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nga</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tráng</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lệ</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bền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vững</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muôn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đời</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để</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dân</a:t>
            </a:r>
            <a:r>
              <a:rPr lang="fr-FR" sz="3200" dirty="0">
                <a:latin typeface="Times New Roman" panose="02020603050405020304" pitchFamily="18" charset="0"/>
                <a:ea typeface="Calibri" panose="020F0502020204030204" pitchFamily="34" charset="0"/>
                <a:cs typeface="Times New Roman" panose="02020603050405020304" pitchFamily="18" charset="0"/>
              </a:rPr>
              <a:t> ta </a:t>
            </a:r>
            <a:r>
              <a:rPr lang="fr-FR" sz="3200" dirty="0" err="1">
                <a:latin typeface="Times New Roman" panose="02020603050405020304" pitchFamily="18" charset="0"/>
                <a:ea typeface="Calibri" panose="020F0502020204030204" pitchFamily="34" charset="0"/>
                <a:cs typeface="Times New Roman" panose="02020603050405020304" pitchFamily="18" charset="0"/>
              </a:rPr>
              <a:t>nghìn</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thu</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hãnh</a:t>
            </a:r>
            <a:r>
              <a:rPr lang="fr-FR" sz="3200" dirty="0">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latin typeface="Times New Roman" panose="02020603050405020304" pitchFamily="18" charset="0"/>
                <a:ea typeface="Calibri" panose="020F0502020204030204" pitchFamily="34" charset="0"/>
                <a:cs typeface="Times New Roman" panose="02020603050405020304" pitchFamily="18" charset="0"/>
              </a:rPr>
              <a:t>diện</a:t>
            </a:r>
            <a:r>
              <a:rPr lang="fr-FR" sz="3200" dirty="0" smtClean="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ct val="120000"/>
              </a:lnSpc>
              <a:buFontTx/>
              <a:buChar char="-"/>
            </a:pPr>
            <a:r>
              <a:rPr lang="fr-FR" sz="3200" dirty="0" err="1" smtClean="0">
                <a:latin typeface="Times New Roman" panose="02020603050405020304" pitchFamily="18" charset="0"/>
                <a:cs typeface="Times New Roman" panose="02020603050405020304" pitchFamily="18" charset="0"/>
              </a:rPr>
              <a:t>Nhân</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cách</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cao</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cả</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Không</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khuất</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phục</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trước</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uy</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quyền</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không</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ham</a:t>
            </a:r>
            <a:r>
              <a:rPr lang="fr-FR" sz="3200" dirty="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danh</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lợi</a:t>
            </a:r>
            <a:r>
              <a:rPr lang="fr-FR" sz="3200" dirty="0" smtClean="0">
                <a:latin typeface="Times New Roman" panose="02020603050405020304" pitchFamily="18" charset="0"/>
                <a:cs typeface="Times New Roman" panose="02020603050405020304" pitchFamily="18" charset="0"/>
              </a:rPr>
              <a:t>. </a:t>
            </a:r>
          </a:p>
          <a:p>
            <a:r>
              <a:rPr lang="fr-FR" sz="3200" dirty="0" smtClean="0">
                <a:solidFill>
                  <a:srgbClr val="7030A0"/>
                </a:solidFill>
                <a:latin typeface="Times New Roman" panose="02020603050405020304" pitchFamily="18" charset="0"/>
                <a:ea typeface="Calibri" panose="020F0502020204030204" pitchFamily="34" charset="0"/>
              </a:rPr>
              <a:t>=&gt; </a:t>
            </a:r>
            <a:r>
              <a:rPr lang="fr-FR" sz="3200" dirty="0" err="1">
                <a:solidFill>
                  <a:srgbClr val="7030A0"/>
                </a:solidFill>
                <a:latin typeface="Times New Roman" panose="02020603050405020304" pitchFamily="18" charset="0"/>
                <a:ea typeface="Calibri" panose="020F0502020204030204" pitchFamily="34" charset="0"/>
              </a:rPr>
              <a:t>Vũ</a:t>
            </a:r>
            <a:r>
              <a:rPr lang="fr-FR" sz="3200" dirty="0">
                <a:solidFill>
                  <a:srgbClr val="7030A0"/>
                </a:solidFill>
                <a:latin typeface="Times New Roman" panose="02020603050405020304" pitchFamily="18" charset="0"/>
                <a:ea typeface="Calibri" panose="020F0502020204030204" pitchFamily="34" charset="0"/>
              </a:rPr>
              <a:t> </a:t>
            </a:r>
            <a:r>
              <a:rPr lang="fr-FR" sz="3200" dirty="0" err="1">
                <a:solidFill>
                  <a:srgbClr val="7030A0"/>
                </a:solidFill>
                <a:latin typeface="Times New Roman" panose="02020603050405020304" pitchFamily="18" charset="0"/>
                <a:ea typeface="Calibri" panose="020F0502020204030204" pitchFamily="34" charset="0"/>
              </a:rPr>
              <a:t>Như</a:t>
            </a:r>
            <a:r>
              <a:rPr lang="fr-FR" sz="3200" dirty="0">
                <a:solidFill>
                  <a:srgbClr val="7030A0"/>
                </a:solidFill>
                <a:latin typeface="Times New Roman" panose="02020603050405020304" pitchFamily="18" charset="0"/>
                <a:ea typeface="Calibri" panose="020F0502020204030204" pitchFamily="34" charset="0"/>
              </a:rPr>
              <a:t> </a:t>
            </a:r>
            <a:r>
              <a:rPr lang="fr-FR" sz="3200" dirty="0" err="1">
                <a:solidFill>
                  <a:srgbClr val="7030A0"/>
                </a:solidFill>
                <a:latin typeface="Times New Roman" panose="02020603050405020304" pitchFamily="18" charset="0"/>
                <a:ea typeface="Calibri" panose="020F0502020204030204" pitchFamily="34" charset="0"/>
              </a:rPr>
              <a:t>Tô</a:t>
            </a:r>
            <a:r>
              <a:rPr lang="fr-FR" sz="3200" dirty="0">
                <a:solidFill>
                  <a:srgbClr val="7030A0"/>
                </a:solidFill>
                <a:latin typeface="Times New Roman" panose="02020603050405020304" pitchFamily="18" charset="0"/>
                <a:ea typeface="Calibri" panose="020F0502020204030204" pitchFamily="34" charset="0"/>
              </a:rPr>
              <a:t> là </a:t>
            </a:r>
            <a:r>
              <a:rPr lang="fr-FR" sz="3200" dirty="0" smtClean="0">
                <a:solidFill>
                  <a:srgbClr val="7030A0"/>
                </a:solidFill>
                <a:latin typeface="Times New Roman" panose="02020603050405020304" pitchFamily="18" charset="0"/>
                <a:ea typeface="Calibri" panose="020F0502020204030204" pitchFamily="34" charset="0"/>
              </a:rPr>
              <a:t> con </a:t>
            </a:r>
            <a:r>
              <a:rPr lang="fr-FR" sz="3200" dirty="0" err="1" smtClean="0">
                <a:solidFill>
                  <a:srgbClr val="7030A0"/>
                </a:solidFill>
                <a:latin typeface="Times New Roman" panose="02020603050405020304" pitchFamily="18" charset="0"/>
                <a:ea typeface="Calibri" panose="020F0502020204030204" pitchFamily="34" charset="0"/>
              </a:rPr>
              <a:t>người</a:t>
            </a:r>
            <a:r>
              <a:rPr lang="fr-FR" sz="3200" dirty="0" smtClean="0">
                <a:solidFill>
                  <a:srgbClr val="7030A0"/>
                </a:solidFill>
                <a:latin typeface="Times New Roman" panose="02020603050405020304" pitchFamily="18" charset="0"/>
                <a:ea typeface="Calibri" panose="020F0502020204030204" pitchFamily="34" charset="0"/>
              </a:rPr>
              <a:t> </a:t>
            </a:r>
            <a:r>
              <a:rPr lang="fr-FR" sz="3200" dirty="0" err="1" smtClean="0">
                <a:solidFill>
                  <a:srgbClr val="7030A0"/>
                </a:solidFill>
                <a:latin typeface="Times New Roman" panose="02020603050405020304" pitchFamily="18" charset="0"/>
                <a:ea typeface="Calibri" panose="020F0502020204030204" pitchFamily="34" charset="0"/>
              </a:rPr>
              <a:t>có</a:t>
            </a:r>
            <a:r>
              <a:rPr lang="fr-FR" sz="3200" dirty="0" smtClean="0">
                <a:solidFill>
                  <a:srgbClr val="7030A0"/>
                </a:solidFill>
                <a:latin typeface="Times New Roman" panose="02020603050405020304" pitchFamily="18" charset="0"/>
                <a:ea typeface="Calibri" panose="020F0502020204030204" pitchFamily="34" charset="0"/>
              </a:rPr>
              <a:t> </a:t>
            </a:r>
            <a:r>
              <a:rPr lang="fr-FR" sz="3200" dirty="0" err="1" smtClean="0">
                <a:solidFill>
                  <a:srgbClr val="7030A0"/>
                </a:solidFill>
                <a:latin typeface="Times New Roman" panose="02020603050405020304" pitchFamily="18" charset="0"/>
                <a:ea typeface="Calibri" panose="020F0502020204030204" pitchFamily="34" charset="0"/>
              </a:rPr>
              <a:t>tài</a:t>
            </a:r>
            <a:r>
              <a:rPr lang="fr-FR" sz="3200" dirty="0" smtClean="0">
                <a:solidFill>
                  <a:srgbClr val="7030A0"/>
                </a:solidFill>
                <a:latin typeface="Times New Roman" panose="02020603050405020304" pitchFamily="18" charset="0"/>
                <a:ea typeface="Calibri" panose="020F0502020204030204" pitchFamily="34" charset="0"/>
              </a:rPr>
              <a:t> </a:t>
            </a:r>
            <a:r>
              <a:rPr lang="fr-FR" sz="3200" dirty="0" err="1" smtClean="0">
                <a:solidFill>
                  <a:srgbClr val="7030A0"/>
                </a:solidFill>
                <a:latin typeface="Times New Roman" panose="02020603050405020304" pitchFamily="18" charset="0"/>
                <a:ea typeface="Calibri" panose="020F0502020204030204" pitchFamily="34" charset="0"/>
              </a:rPr>
              <a:t>năng</a:t>
            </a:r>
            <a:r>
              <a:rPr lang="fr-FR" sz="3200" dirty="0" smtClean="0">
                <a:solidFill>
                  <a:srgbClr val="7030A0"/>
                </a:solidFill>
                <a:latin typeface="Times New Roman" panose="02020603050405020304" pitchFamily="18" charset="0"/>
                <a:ea typeface="Calibri" panose="020F0502020204030204" pitchFamily="34" charset="0"/>
              </a:rPr>
              <a:t>, </a:t>
            </a:r>
            <a:r>
              <a:rPr lang="fr-FR" sz="3200" dirty="0" err="1" smtClean="0">
                <a:solidFill>
                  <a:srgbClr val="7030A0"/>
                </a:solidFill>
                <a:latin typeface="Times New Roman" panose="02020603050405020304" pitchFamily="18" charset="0"/>
                <a:ea typeface="Calibri" panose="020F0502020204030204" pitchFamily="34" charset="0"/>
              </a:rPr>
              <a:t>có</a:t>
            </a:r>
            <a:r>
              <a:rPr lang="fr-FR" sz="3200" dirty="0" smtClean="0">
                <a:solidFill>
                  <a:srgbClr val="7030A0"/>
                </a:solidFill>
                <a:latin typeface="Times New Roman" panose="02020603050405020304" pitchFamily="18" charset="0"/>
                <a:ea typeface="Calibri" panose="020F0502020204030204" pitchFamily="34" charset="0"/>
              </a:rPr>
              <a:t> </a:t>
            </a:r>
            <a:r>
              <a:rPr lang="fr-FR" sz="3200" dirty="0" err="1" smtClean="0">
                <a:solidFill>
                  <a:srgbClr val="7030A0"/>
                </a:solidFill>
                <a:latin typeface="Times New Roman" panose="02020603050405020304" pitchFamily="18" charset="0"/>
                <a:ea typeface="Calibri" panose="020F0502020204030204" pitchFamily="34" charset="0"/>
              </a:rPr>
              <a:t>nhân</a:t>
            </a:r>
            <a:r>
              <a:rPr lang="fr-FR" sz="3200" dirty="0" smtClean="0">
                <a:solidFill>
                  <a:srgbClr val="7030A0"/>
                </a:solidFill>
                <a:latin typeface="Times New Roman" panose="02020603050405020304" pitchFamily="18" charset="0"/>
                <a:ea typeface="Calibri" panose="020F0502020204030204" pitchFamily="34" charset="0"/>
              </a:rPr>
              <a:t> </a:t>
            </a:r>
            <a:r>
              <a:rPr lang="fr-FR" sz="3200" dirty="0" err="1" smtClean="0">
                <a:solidFill>
                  <a:srgbClr val="7030A0"/>
                </a:solidFill>
                <a:latin typeface="Times New Roman" panose="02020603050405020304" pitchFamily="18" charset="0"/>
                <a:ea typeface="Calibri" panose="020F0502020204030204" pitchFamily="34" charset="0"/>
              </a:rPr>
              <a:t>cách</a:t>
            </a:r>
            <a:r>
              <a:rPr lang="fr-FR" sz="3200" dirty="0" smtClean="0">
                <a:solidFill>
                  <a:srgbClr val="7030A0"/>
                </a:solidFill>
                <a:latin typeface="Times New Roman" panose="02020603050405020304" pitchFamily="18" charset="0"/>
                <a:ea typeface="Calibri" panose="020F0502020204030204" pitchFamily="34" charset="0"/>
              </a:rPr>
              <a:t>, </a:t>
            </a:r>
            <a:r>
              <a:rPr lang="fr-FR" sz="3200" dirty="0" err="1" smtClean="0">
                <a:solidFill>
                  <a:srgbClr val="7030A0"/>
                </a:solidFill>
                <a:latin typeface="Times New Roman" panose="02020603050405020304" pitchFamily="18" charset="0"/>
                <a:ea typeface="Calibri" panose="020F0502020204030204" pitchFamily="34" charset="0"/>
              </a:rPr>
              <a:t>đáng</a:t>
            </a:r>
            <a:r>
              <a:rPr lang="fr-FR" sz="3200" dirty="0" smtClean="0">
                <a:solidFill>
                  <a:srgbClr val="7030A0"/>
                </a:solidFill>
                <a:latin typeface="Times New Roman" panose="02020603050405020304" pitchFamily="18" charset="0"/>
                <a:ea typeface="Calibri" panose="020F0502020204030204" pitchFamily="34" charset="0"/>
              </a:rPr>
              <a:t> </a:t>
            </a:r>
            <a:r>
              <a:rPr lang="fr-FR" sz="3200" dirty="0" err="1">
                <a:solidFill>
                  <a:srgbClr val="7030A0"/>
                </a:solidFill>
                <a:latin typeface="Times New Roman" panose="02020603050405020304" pitchFamily="18" charset="0"/>
                <a:ea typeface="Calibri" panose="020F0502020204030204" pitchFamily="34" charset="0"/>
              </a:rPr>
              <a:t>được</a:t>
            </a:r>
            <a:r>
              <a:rPr lang="fr-FR" sz="3200" dirty="0">
                <a:solidFill>
                  <a:srgbClr val="7030A0"/>
                </a:solidFill>
                <a:latin typeface="Times New Roman" panose="02020603050405020304" pitchFamily="18" charset="0"/>
                <a:ea typeface="Calibri" panose="020F0502020204030204" pitchFamily="34" charset="0"/>
              </a:rPr>
              <a:t> </a:t>
            </a:r>
            <a:r>
              <a:rPr lang="fr-FR" sz="3200" dirty="0" err="1">
                <a:solidFill>
                  <a:srgbClr val="7030A0"/>
                </a:solidFill>
                <a:latin typeface="Times New Roman" panose="02020603050405020304" pitchFamily="18" charset="0"/>
                <a:ea typeface="Calibri" panose="020F0502020204030204" pitchFamily="34" charset="0"/>
              </a:rPr>
              <a:t>tôn</a:t>
            </a:r>
            <a:r>
              <a:rPr lang="fr-FR" sz="3200" dirty="0">
                <a:solidFill>
                  <a:srgbClr val="7030A0"/>
                </a:solidFill>
                <a:latin typeface="Times New Roman" panose="02020603050405020304" pitchFamily="18" charset="0"/>
                <a:ea typeface="Calibri" panose="020F0502020204030204" pitchFamily="34" charset="0"/>
              </a:rPr>
              <a:t> </a:t>
            </a:r>
            <a:r>
              <a:rPr lang="fr-FR" sz="3200" dirty="0" err="1">
                <a:solidFill>
                  <a:srgbClr val="7030A0"/>
                </a:solidFill>
                <a:latin typeface="Times New Roman" panose="02020603050405020304" pitchFamily="18" charset="0"/>
                <a:ea typeface="Calibri" panose="020F0502020204030204" pitchFamily="34" charset="0"/>
              </a:rPr>
              <a:t>trọng</a:t>
            </a:r>
            <a:r>
              <a:rPr lang="fr-FR" sz="3200" dirty="0">
                <a:solidFill>
                  <a:srgbClr val="7030A0"/>
                </a:solidFill>
                <a:latin typeface="Times New Roman" panose="02020603050405020304" pitchFamily="18" charset="0"/>
                <a:ea typeface="Calibri" panose="020F0502020204030204" pitchFamily="34" charset="0"/>
              </a:rPr>
              <a:t>, </a:t>
            </a:r>
            <a:r>
              <a:rPr lang="fr-FR" sz="3200" dirty="0" err="1">
                <a:solidFill>
                  <a:srgbClr val="7030A0"/>
                </a:solidFill>
                <a:latin typeface="Times New Roman" panose="02020603050405020304" pitchFamily="18" charset="0"/>
                <a:ea typeface="Calibri" panose="020F0502020204030204" pitchFamily="34" charset="0"/>
              </a:rPr>
              <a:t>ngợi</a:t>
            </a:r>
            <a:r>
              <a:rPr lang="fr-FR" sz="3200" dirty="0">
                <a:solidFill>
                  <a:srgbClr val="7030A0"/>
                </a:solidFill>
                <a:latin typeface="Times New Roman" panose="02020603050405020304" pitchFamily="18" charset="0"/>
                <a:ea typeface="Calibri" panose="020F0502020204030204" pitchFamily="34" charset="0"/>
              </a:rPr>
              <a:t> ca</a:t>
            </a:r>
            <a:endParaRPr lang="en-US" sz="3200" dirty="0">
              <a:solidFill>
                <a:srgbClr val="7030A0"/>
              </a:solidFill>
            </a:endParaRPr>
          </a:p>
        </p:txBody>
      </p:sp>
    </p:spTree>
    <p:extLst>
      <p:ext uri="{BB962C8B-B14F-4D97-AF65-F5344CB8AC3E}">
        <p14:creationId xmlns:p14="http://schemas.microsoft.com/office/powerpoint/2010/main" val="20604346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878" y="0"/>
            <a:ext cx="12085122" cy="1185966"/>
          </a:xfrm>
          <a:prstGeom prst="rect">
            <a:avLst/>
          </a:prstGeom>
          <a:noFill/>
        </p:spPr>
        <p:txBody>
          <a:bodyPr wrap="square" rtlCol="0">
            <a:spAutoFit/>
          </a:bodyPr>
          <a:lstStyle/>
          <a:p>
            <a:pPr algn="just">
              <a:lnSpc>
                <a:spcPct val="115000"/>
              </a:lnSpc>
              <a:spcAft>
                <a:spcPts val="800"/>
              </a:spcAft>
            </a:pP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b. Bi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kịch</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Vũ</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Tô</a:t>
            </a:r>
            <a:endParaRPr lang="en-US"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Phản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Vũ</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Tô</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thế</a:t>
            </a:r>
            <a:endPar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517569" y="1176950"/>
            <a:ext cx="9674431" cy="5681050"/>
          </a:xfrm>
          <a:prstGeom prst="rect">
            <a:avLst/>
          </a:prstGeom>
        </p:spPr>
      </p:pic>
    </p:spTree>
    <p:extLst>
      <p:ext uri="{BB962C8B-B14F-4D97-AF65-F5344CB8AC3E}">
        <p14:creationId xmlns:p14="http://schemas.microsoft.com/office/powerpoint/2010/main" val="34843908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198" y="19799"/>
            <a:ext cx="12156801" cy="6838201"/>
          </a:xfrm>
          <a:prstGeom prst="rect">
            <a:avLst/>
          </a:prstGeom>
        </p:spPr>
      </p:pic>
      <p:pic>
        <p:nvPicPr>
          <p:cNvPr id="5" name="Picture 4"/>
          <p:cNvPicPr>
            <a:picLocks noChangeAspect="1"/>
          </p:cNvPicPr>
          <p:nvPr/>
        </p:nvPicPr>
        <p:blipFill rotWithShape="1">
          <a:blip r:embed="rId3"/>
          <a:srcRect l="11667" t="16058" r="12624" b="27815"/>
          <a:stretch/>
        </p:blipFill>
        <p:spPr>
          <a:xfrm>
            <a:off x="4540282" y="110321"/>
            <a:ext cx="3916907" cy="1219066"/>
          </a:xfrm>
          <a:prstGeom prst="rect">
            <a:avLst/>
          </a:prstGeom>
          <a:effectLst>
            <a:glow rad="101600">
              <a:schemeClr val="accent6">
                <a:satMod val="175000"/>
                <a:alpha val="40000"/>
              </a:schemeClr>
            </a:glow>
          </a:effectLst>
        </p:spPr>
      </p:pic>
      <p:sp>
        <p:nvSpPr>
          <p:cNvPr id="24" name="Bevel 23"/>
          <p:cNvSpPr/>
          <p:nvPr/>
        </p:nvSpPr>
        <p:spPr>
          <a:xfrm>
            <a:off x="191729" y="1768310"/>
            <a:ext cx="5796116" cy="4779974"/>
          </a:xfrm>
          <a:prstGeom prst="bevel">
            <a:avLst>
              <a:gd name="adj" fmla="val 3035"/>
            </a:avLst>
          </a:prstGeom>
          <a:noFill/>
          <a:ln w="38100">
            <a:solidFill>
              <a:schemeClr val="bg1"/>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507093" y="2191719"/>
            <a:ext cx="5165387" cy="46166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Xem</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2 Video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bên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dưới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p:cNvSpPr/>
          <p:nvPr/>
        </p:nvSpPr>
        <p:spPr>
          <a:xfrm>
            <a:off x="349682" y="3416433"/>
            <a:ext cx="5288987" cy="1366528"/>
          </a:xfrm>
          <a:prstGeom prst="rect">
            <a:avLst/>
          </a:prstGeom>
        </p:spPr>
        <p:txBody>
          <a:bodyPr wrap="square">
            <a:spAutoFit/>
          </a:bodyPr>
          <a:lstStyle/>
          <a:p>
            <a:pPr marL="342900" marR="0" lvl="0" indent="-342900" algn="just" defTabSz="914400" rtl="0" eaLnBrk="1" fontAlgn="auto" latinLnBrk="0" hangingPunct="1">
              <a:lnSpc>
                <a:spcPct val="115000"/>
              </a:lnSpc>
              <a:spcBef>
                <a:spcPts val="6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hãy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biết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sự</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biệt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giữa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hai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loại</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sân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khấu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quan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sát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209" y="863600"/>
            <a:ext cx="5888790" cy="5994399"/>
          </a:xfrm>
          <a:prstGeom prst="rect">
            <a:avLst/>
          </a:prstGeom>
        </p:spPr>
      </p:pic>
    </p:spTree>
    <p:extLst>
      <p:ext uri="{BB962C8B-B14F-4D97-AF65-F5344CB8AC3E}">
        <p14:creationId xmlns:p14="http://schemas.microsoft.com/office/powerpoint/2010/main" val="15818437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7" name="Content Placeholder 6"/>
          <p:cNvGraphicFramePr>
            <a:graphicFrameLocks noGrp="1"/>
          </p:cNvGraphicFramePr>
          <p:nvPr>
            <p:ph idx="1"/>
          </p:nvPr>
        </p:nvGraphicFramePr>
        <p:xfrm>
          <a:off x="838200" y="1825625"/>
          <a:ext cx="10515600" cy="22250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839187896"/>
                    </a:ext>
                  </a:extLst>
                </a:gridCol>
                <a:gridCol w="3505200">
                  <a:extLst>
                    <a:ext uri="{9D8B030D-6E8A-4147-A177-3AD203B41FA5}">
                      <a16:colId xmlns:a16="http://schemas.microsoft.com/office/drawing/2014/main" val="4000413592"/>
                    </a:ext>
                  </a:extLst>
                </a:gridCol>
                <a:gridCol w="3505200">
                  <a:extLst>
                    <a:ext uri="{9D8B030D-6E8A-4147-A177-3AD203B41FA5}">
                      <a16:colId xmlns:a16="http://schemas.microsoft.com/office/drawing/2014/main" val="1196783624"/>
                    </a:ext>
                  </a:extLst>
                </a:gridCol>
              </a:tblGrid>
              <a:tr h="370840">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46515480"/>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3700161"/>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565847994"/>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32492087"/>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09863663"/>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85509124"/>
                  </a:ext>
                </a:extLst>
              </a:tr>
            </a:tbl>
          </a:graphicData>
        </a:graphic>
      </p:graphicFrame>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184768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 THIỆN BẢNG SAU: </a:t>
            </a:r>
          </a:p>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366754451"/>
              </p:ext>
            </p:extLst>
          </p:nvPr>
        </p:nvGraphicFramePr>
        <p:xfrm>
          <a:off x="0" y="559041"/>
          <a:ext cx="12192000" cy="6228714"/>
        </p:xfrm>
        <a:graphic>
          <a:graphicData uri="http://schemas.openxmlformats.org/drawingml/2006/table">
            <a:tbl>
              <a:tblPr firstRow="1" bandRow="1">
                <a:tableStyleId>{5C22544A-7EE6-4342-B048-85BDC9FD1C3A}</a:tableStyleId>
              </a:tblPr>
              <a:tblGrid>
                <a:gridCol w="1317407">
                  <a:extLst>
                    <a:ext uri="{9D8B030D-6E8A-4147-A177-3AD203B41FA5}">
                      <a16:colId xmlns:a16="http://schemas.microsoft.com/office/drawing/2014/main" val="876742089"/>
                    </a:ext>
                  </a:extLst>
                </a:gridCol>
                <a:gridCol w="2945835">
                  <a:extLst>
                    <a:ext uri="{9D8B030D-6E8A-4147-A177-3AD203B41FA5}">
                      <a16:colId xmlns:a16="http://schemas.microsoft.com/office/drawing/2014/main" val="2088295866"/>
                    </a:ext>
                  </a:extLst>
                </a:gridCol>
                <a:gridCol w="7928758">
                  <a:extLst>
                    <a:ext uri="{9D8B030D-6E8A-4147-A177-3AD203B41FA5}">
                      <a16:colId xmlns:a16="http://schemas.microsoft.com/office/drawing/2014/main" val="2486548573"/>
                    </a:ext>
                  </a:extLst>
                </a:gridCol>
              </a:tblGrid>
              <a:tr h="619522">
                <a:tc>
                  <a:txBody>
                    <a:bodyPr/>
                    <a:lstStyle/>
                    <a:p>
                      <a:pPr algn="ctr"/>
                      <a:r>
                        <a:rPr lang="en-US" dirty="0" smtClean="0"/>
                        <a:t>LỚP</a:t>
                      </a:r>
                      <a:endParaRPr lang="en-US" dirty="0"/>
                    </a:p>
                  </a:txBody>
                  <a:tcPr/>
                </a:tc>
                <a:tc>
                  <a:txBody>
                    <a:bodyPr/>
                    <a:lstStyle/>
                    <a:p>
                      <a:pPr algn="ctr"/>
                      <a:r>
                        <a:rPr lang="en-US" dirty="0" smtClean="0"/>
                        <a:t>SỰ</a:t>
                      </a:r>
                      <a:r>
                        <a:rPr lang="en-US" baseline="0" dirty="0" smtClean="0"/>
                        <a:t> KIỆN </a:t>
                      </a:r>
                      <a:endParaRPr lang="en-US" dirty="0"/>
                    </a:p>
                  </a:txBody>
                  <a:tcPr/>
                </a:tc>
                <a:tc>
                  <a:txBody>
                    <a:bodyPr/>
                    <a:lstStyle/>
                    <a:p>
                      <a:pPr algn="ctr"/>
                      <a:r>
                        <a:rPr lang="en-US" dirty="0" smtClean="0"/>
                        <a:t>PHẢN</a:t>
                      </a:r>
                      <a:r>
                        <a:rPr lang="en-US" baseline="0" dirty="0" smtClean="0"/>
                        <a:t> ỨNG CỦA VŨ NHƯ TÔ</a:t>
                      </a:r>
                      <a:endParaRPr lang="en-US" dirty="0"/>
                    </a:p>
                  </a:txBody>
                  <a:tcPr/>
                </a:tc>
                <a:extLst>
                  <a:ext uri="{0D108BD9-81ED-4DB2-BD59-A6C34878D82A}">
                    <a16:rowId xmlns:a16="http://schemas.microsoft.com/office/drawing/2014/main" val="1926866760"/>
                  </a:ext>
                </a:extLst>
              </a:tr>
              <a:tr h="1562918">
                <a:tc>
                  <a:txBody>
                    <a:bodyPr/>
                    <a:lstStyle/>
                    <a:p>
                      <a:r>
                        <a:rPr lang="en-US" sz="2000" b="1" kern="1200" dirty="0" smtClean="0">
                          <a:solidFill>
                            <a:schemeClr val="dk1"/>
                          </a:solidFill>
                          <a:effectLst/>
                          <a:latin typeface="+mn-lt"/>
                          <a:ea typeface="+mn-ea"/>
                          <a:cs typeface="+mn-cs"/>
                        </a:rPr>
                        <a:t>1, 2</a:t>
                      </a:r>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662508639"/>
                  </a:ext>
                </a:extLst>
              </a:tr>
              <a:tr h="1076046">
                <a:tc>
                  <a:txBody>
                    <a:bodyPr/>
                    <a:lstStyle/>
                    <a:p>
                      <a:r>
                        <a:rPr lang="en-US" sz="2000" b="1" kern="1200" dirty="0" smtClean="0">
                          <a:solidFill>
                            <a:schemeClr val="dk1"/>
                          </a:solidFill>
                          <a:effectLst/>
                          <a:latin typeface="+mn-lt"/>
                          <a:ea typeface="+mn-ea"/>
                          <a:cs typeface="+mn-cs"/>
                        </a:rPr>
                        <a:t>3, 4, 5</a:t>
                      </a:r>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610090809"/>
                  </a:ext>
                </a:extLst>
              </a:tr>
              <a:tr h="1425033">
                <a:tc>
                  <a:txBody>
                    <a:bodyPr/>
                    <a:lstStyle/>
                    <a:p>
                      <a:r>
                        <a:rPr lang="en-US" sz="2000" b="1" kern="1200" dirty="0" smtClean="0">
                          <a:solidFill>
                            <a:schemeClr val="dk1"/>
                          </a:solidFill>
                          <a:effectLst/>
                          <a:latin typeface="+mn-lt"/>
                          <a:ea typeface="+mn-ea"/>
                          <a:cs typeface="+mn-cs"/>
                        </a:rPr>
                        <a:t>6, 7, 8</a:t>
                      </a:r>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3483497856"/>
                  </a:ext>
                </a:extLst>
              </a:tr>
              <a:tr h="1545195">
                <a:tc>
                  <a:txBody>
                    <a:bodyPr/>
                    <a:lstStyle/>
                    <a:p>
                      <a:r>
                        <a:rPr lang="en-US" sz="2000" b="1" kern="1200" dirty="0" smtClean="0">
                          <a:solidFill>
                            <a:schemeClr val="dk1"/>
                          </a:solidFill>
                          <a:effectLst/>
                          <a:latin typeface="+mn-lt"/>
                          <a:ea typeface="+mn-ea"/>
                          <a:cs typeface="+mn-cs"/>
                        </a:rPr>
                        <a:t>9</a:t>
                      </a:r>
                      <a:endParaRPr lang="en-US" sz="2000" dirty="0"/>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659231019"/>
                  </a:ext>
                </a:extLst>
              </a:tr>
            </a:tbl>
          </a:graphicData>
        </a:graphic>
      </p:graphicFrame>
    </p:spTree>
    <p:extLst>
      <p:ext uri="{BB962C8B-B14F-4D97-AF65-F5344CB8AC3E}">
        <p14:creationId xmlns:p14="http://schemas.microsoft.com/office/powerpoint/2010/main" val="32815508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97893602"/>
              </p:ext>
            </p:extLst>
          </p:nvPr>
        </p:nvGraphicFramePr>
        <p:xfrm>
          <a:off x="838200" y="1825625"/>
          <a:ext cx="10515600" cy="22250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839187896"/>
                    </a:ext>
                  </a:extLst>
                </a:gridCol>
                <a:gridCol w="3505200">
                  <a:extLst>
                    <a:ext uri="{9D8B030D-6E8A-4147-A177-3AD203B41FA5}">
                      <a16:colId xmlns:a16="http://schemas.microsoft.com/office/drawing/2014/main" val="4000413592"/>
                    </a:ext>
                  </a:extLst>
                </a:gridCol>
                <a:gridCol w="3505200">
                  <a:extLst>
                    <a:ext uri="{9D8B030D-6E8A-4147-A177-3AD203B41FA5}">
                      <a16:colId xmlns:a16="http://schemas.microsoft.com/office/drawing/2014/main" val="1196783624"/>
                    </a:ext>
                  </a:extLst>
                </a:gridCol>
              </a:tblGrid>
              <a:tr h="370840">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46515480"/>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3700161"/>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565847994"/>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32492087"/>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09863663"/>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85509124"/>
                  </a:ext>
                </a:extLst>
              </a:tr>
            </a:tbl>
          </a:graphicData>
        </a:graphic>
      </p:graphicFrame>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184768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2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 THIỆN BẢNG SAU: </a:t>
            </a:r>
          </a:p>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endPar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202598549"/>
              </p:ext>
            </p:extLst>
          </p:nvPr>
        </p:nvGraphicFramePr>
        <p:xfrm>
          <a:off x="0" y="404978"/>
          <a:ext cx="12192000" cy="6470835"/>
        </p:xfrm>
        <a:graphic>
          <a:graphicData uri="http://schemas.openxmlformats.org/drawingml/2006/table">
            <a:tbl>
              <a:tblPr firstRow="1" bandRow="1">
                <a:tableStyleId>{5C22544A-7EE6-4342-B048-85BDC9FD1C3A}</a:tableStyleId>
              </a:tblPr>
              <a:tblGrid>
                <a:gridCol w="902525">
                  <a:extLst>
                    <a:ext uri="{9D8B030D-6E8A-4147-A177-3AD203B41FA5}">
                      <a16:colId xmlns:a16="http://schemas.microsoft.com/office/drawing/2014/main" val="876742089"/>
                    </a:ext>
                  </a:extLst>
                </a:gridCol>
                <a:gridCol w="2755075">
                  <a:extLst>
                    <a:ext uri="{9D8B030D-6E8A-4147-A177-3AD203B41FA5}">
                      <a16:colId xmlns:a16="http://schemas.microsoft.com/office/drawing/2014/main" val="2088295866"/>
                    </a:ext>
                  </a:extLst>
                </a:gridCol>
                <a:gridCol w="8534400">
                  <a:extLst>
                    <a:ext uri="{9D8B030D-6E8A-4147-A177-3AD203B41FA5}">
                      <a16:colId xmlns:a16="http://schemas.microsoft.com/office/drawing/2014/main" val="2486548573"/>
                    </a:ext>
                  </a:extLst>
                </a:gridCol>
              </a:tblGrid>
              <a:tr h="619522">
                <a:tc>
                  <a:txBody>
                    <a:bodyPr/>
                    <a:lstStyle/>
                    <a:p>
                      <a:pPr algn="ctr"/>
                      <a:r>
                        <a:rPr lang="en-US" dirty="0" smtClean="0"/>
                        <a:t>LỚP</a:t>
                      </a:r>
                      <a:endParaRPr lang="en-US" dirty="0"/>
                    </a:p>
                  </a:txBody>
                  <a:tcPr/>
                </a:tc>
                <a:tc>
                  <a:txBody>
                    <a:bodyPr/>
                    <a:lstStyle/>
                    <a:p>
                      <a:pPr algn="ctr"/>
                      <a:r>
                        <a:rPr lang="en-US" dirty="0" smtClean="0"/>
                        <a:t>SỰ</a:t>
                      </a:r>
                      <a:r>
                        <a:rPr lang="en-US" baseline="0" dirty="0" smtClean="0"/>
                        <a:t> KIỆN </a:t>
                      </a:r>
                      <a:endParaRPr lang="en-US" dirty="0"/>
                    </a:p>
                  </a:txBody>
                  <a:tcPr/>
                </a:tc>
                <a:tc>
                  <a:txBody>
                    <a:bodyPr/>
                    <a:lstStyle/>
                    <a:p>
                      <a:pPr algn="ctr"/>
                      <a:r>
                        <a:rPr lang="en-US" dirty="0" smtClean="0"/>
                        <a:t>PHẢN</a:t>
                      </a:r>
                      <a:r>
                        <a:rPr lang="en-US" baseline="0" dirty="0" smtClean="0"/>
                        <a:t> ỨNG CỦA VŨ NHƯ TÔ</a:t>
                      </a:r>
                      <a:endParaRPr lang="en-US" dirty="0"/>
                    </a:p>
                  </a:txBody>
                  <a:tcPr/>
                </a:tc>
                <a:extLst>
                  <a:ext uri="{0D108BD9-81ED-4DB2-BD59-A6C34878D82A}">
                    <a16:rowId xmlns:a16="http://schemas.microsoft.com/office/drawing/2014/main" val="1926866760"/>
                  </a:ext>
                </a:extLst>
              </a:tr>
              <a:tr h="1562918">
                <a:tc>
                  <a:txBody>
                    <a:bodyPr/>
                    <a:lstStyle/>
                    <a:p>
                      <a:r>
                        <a:rPr lang="en-US" sz="2000" b="1" kern="1200" dirty="0" smtClean="0">
                          <a:solidFill>
                            <a:schemeClr val="dk1"/>
                          </a:solidFill>
                          <a:effectLst/>
                          <a:latin typeface="+mn-lt"/>
                          <a:ea typeface="+mn-ea"/>
                          <a:cs typeface="+mn-cs"/>
                        </a:rPr>
                        <a:t>1, 2</a:t>
                      </a:r>
                      <a:endParaRPr lang="en-US" sz="2000" dirty="0"/>
                    </a:p>
                  </a:txBody>
                  <a:tcPr/>
                </a:tc>
                <a:tc>
                  <a:txBody>
                    <a:bodyPr/>
                    <a:lstStyle/>
                    <a:p>
                      <a:r>
                        <a:rPr lang="en-US" sz="2400" kern="1200" dirty="0" err="1" smtClean="0">
                          <a:solidFill>
                            <a:schemeClr val="dk1"/>
                          </a:solidFill>
                          <a:effectLst/>
                          <a:latin typeface="+mn-lt"/>
                          <a:ea typeface="+mn-ea"/>
                          <a:cs typeface="+mn-cs"/>
                        </a:rPr>
                        <a:t>Đan</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Thiềm</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khuyên</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Vũ</a:t>
                      </a:r>
                      <a:r>
                        <a:rPr lang="en-US" sz="2400" kern="1200" baseline="0" dirty="0" smtClean="0">
                          <a:solidFill>
                            <a:schemeClr val="dk1"/>
                          </a:solidFill>
                          <a:effectLst/>
                          <a:latin typeface="+mn-lt"/>
                          <a:ea typeface="+mn-ea"/>
                          <a:cs typeface="+mn-cs"/>
                        </a:rPr>
                        <a:t> </a:t>
                      </a:r>
                      <a:r>
                        <a:rPr lang="en-US" sz="2400" kern="1200" baseline="0" dirty="0" err="1" smtClean="0">
                          <a:solidFill>
                            <a:schemeClr val="dk1"/>
                          </a:solidFill>
                          <a:effectLst/>
                          <a:latin typeface="+mn-lt"/>
                          <a:ea typeface="+mn-ea"/>
                          <a:cs typeface="+mn-cs"/>
                        </a:rPr>
                        <a:t>Như</a:t>
                      </a:r>
                      <a:r>
                        <a:rPr lang="en-US" sz="2400" kern="1200" baseline="0" dirty="0" smtClean="0">
                          <a:solidFill>
                            <a:schemeClr val="dk1"/>
                          </a:solidFill>
                          <a:effectLst/>
                          <a:latin typeface="+mn-lt"/>
                          <a:ea typeface="+mn-ea"/>
                          <a:cs typeface="+mn-cs"/>
                        </a:rPr>
                        <a:t> </a:t>
                      </a:r>
                      <a:r>
                        <a:rPr lang="en-US" sz="2400" kern="1200" baseline="0" dirty="0" err="1" smtClean="0">
                          <a:solidFill>
                            <a:schemeClr val="dk1"/>
                          </a:solidFill>
                          <a:effectLst/>
                          <a:latin typeface="+mn-lt"/>
                          <a:ea typeface="+mn-ea"/>
                          <a:cs typeface="+mn-cs"/>
                        </a:rPr>
                        <a:t>Tô</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đi</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trốn</a:t>
                      </a:r>
                      <a:endParaRPr lang="en-US" sz="2400" dirty="0"/>
                    </a:p>
                  </a:txBody>
                  <a:tcPr/>
                </a:tc>
                <a:tc>
                  <a:txBody>
                    <a:bodyPr/>
                    <a:lstStyle/>
                    <a:p>
                      <a:r>
                        <a:rPr lang="en-US" sz="2400" kern="1200" dirty="0" smtClean="0">
                          <a:solidFill>
                            <a:schemeClr val="dk1"/>
                          </a:solidFill>
                          <a:effectLst/>
                          <a:latin typeface="+mn-lt"/>
                          <a:ea typeface="+mn-ea"/>
                          <a:cs typeface="+mn-cs"/>
                        </a:rPr>
                        <a:t>"</a:t>
                      </a:r>
                      <a:r>
                        <a:rPr lang="en-US" sz="2400" i="1" kern="1200" dirty="0" err="1" smtClean="0">
                          <a:solidFill>
                            <a:schemeClr val="dk1"/>
                          </a:solidFill>
                          <a:effectLst/>
                          <a:latin typeface="+mn-lt"/>
                          <a:ea typeface="+mn-ea"/>
                          <a:cs typeface="+mn-cs"/>
                        </a:rPr>
                        <a:t>Tôi</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làm</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gì</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nên</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tội</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họ</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hiểu</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nhầm</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Công</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việc</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mình</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làm</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là</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chính</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đại</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quang</a:t>
                      </a:r>
                      <a:r>
                        <a:rPr lang="en-US" sz="2400" i="1" kern="1200" baseline="0" dirty="0" smtClean="0">
                          <a:solidFill>
                            <a:schemeClr val="dk1"/>
                          </a:solidFill>
                          <a:effectLst/>
                          <a:latin typeface="+mn-lt"/>
                          <a:ea typeface="+mn-ea"/>
                          <a:cs typeface="+mn-cs"/>
                        </a:rPr>
                        <a:t> minh.…</a:t>
                      </a:r>
                      <a:r>
                        <a:rPr lang="en-US" sz="2400" i="1" kern="1200" dirty="0" smtClean="0">
                          <a:solidFill>
                            <a:schemeClr val="dk1"/>
                          </a:solidFill>
                          <a:effectLst/>
                          <a:latin typeface="+mn-lt"/>
                          <a:ea typeface="+mn-ea"/>
                          <a:cs typeface="+mn-cs"/>
                        </a:rPr>
                        <a:t>"</a:t>
                      </a:r>
                      <a:endParaRPr lang="en-US" sz="2400" kern="1200" dirty="0" smtClean="0">
                        <a:solidFill>
                          <a:schemeClr val="dk1"/>
                        </a:solidFill>
                        <a:effectLst/>
                        <a:latin typeface="+mn-lt"/>
                        <a:ea typeface="+mn-ea"/>
                        <a:cs typeface="+mn-cs"/>
                      </a:endParaRPr>
                    </a:p>
                    <a:p>
                      <a:r>
                        <a:rPr lang="en-US" sz="2400" kern="1200" dirty="0" smtClean="0">
                          <a:solidFill>
                            <a:schemeClr val="dk1"/>
                          </a:solidFill>
                          <a:effectLst/>
                          <a:latin typeface="+mn-lt"/>
                          <a:ea typeface="+mn-ea"/>
                          <a:cs typeface="+mn-cs"/>
                        </a:rPr>
                        <a:t>=&gt; </a:t>
                      </a:r>
                      <a:r>
                        <a:rPr lang="en-US" sz="2400" b="1" kern="1200" dirty="0" smtClean="0">
                          <a:solidFill>
                            <a:schemeClr val="dk1"/>
                          </a:solidFill>
                          <a:effectLst/>
                          <a:latin typeface="+mn-lt"/>
                          <a:ea typeface="+mn-ea"/>
                          <a:cs typeface="+mn-cs"/>
                        </a:rPr>
                        <a:t>VNT </a:t>
                      </a:r>
                      <a:r>
                        <a:rPr lang="en-US" sz="2400" b="1" kern="1200" dirty="0" err="1" smtClean="0">
                          <a:solidFill>
                            <a:schemeClr val="dk1"/>
                          </a:solidFill>
                          <a:effectLst/>
                          <a:latin typeface="+mn-lt"/>
                          <a:ea typeface="+mn-ea"/>
                          <a:cs typeface="+mn-cs"/>
                        </a:rPr>
                        <a:t>không</a:t>
                      </a:r>
                      <a:r>
                        <a:rPr lang="en-US" sz="2400" b="1" kern="1200" dirty="0" smtClean="0">
                          <a:solidFill>
                            <a:schemeClr val="dk1"/>
                          </a:solidFill>
                          <a:effectLst/>
                          <a:latin typeface="+mn-lt"/>
                          <a:ea typeface="+mn-ea"/>
                          <a:cs typeface="+mn-cs"/>
                        </a:rPr>
                        <a:t> tin </a:t>
                      </a:r>
                      <a:r>
                        <a:rPr lang="en-US" sz="2400" b="1" kern="1200" dirty="0" err="1" smtClean="0">
                          <a:solidFill>
                            <a:schemeClr val="dk1"/>
                          </a:solidFill>
                          <a:effectLst/>
                          <a:latin typeface="+mn-lt"/>
                          <a:ea typeface="+mn-ea"/>
                          <a:cs typeface="+mn-cs"/>
                        </a:rPr>
                        <a:t>mình</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bị</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coi</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là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kẻ</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thù</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của</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nhân</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dân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quyết</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tâm</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bảo</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vệ</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Cửu</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Trùng</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Đài</a:t>
                      </a:r>
                      <a:endParaRPr lang="en-US" sz="2400" b="1" dirty="0"/>
                    </a:p>
                  </a:txBody>
                  <a:tcPr/>
                </a:tc>
                <a:extLst>
                  <a:ext uri="{0D108BD9-81ED-4DB2-BD59-A6C34878D82A}">
                    <a16:rowId xmlns:a16="http://schemas.microsoft.com/office/drawing/2014/main" val="662508639"/>
                  </a:ext>
                </a:extLst>
              </a:tr>
              <a:tr h="1076046">
                <a:tc>
                  <a:txBody>
                    <a:bodyPr/>
                    <a:lstStyle/>
                    <a:p>
                      <a:r>
                        <a:rPr lang="en-US" sz="2000" b="1" kern="1200" dirty="0" smtClean="0">
                          <a:solidFill>
                            <a:schemeClr val="dk1"/>
                          </a:solidFill>
                          <a:effectLst/>
                          <a:latin typeface="+mn-lt"/>
                          <a:ea typeface="+mn-ea"/>
                          <a:cs typeface="+mn-cs"/>
                        </a:rPr>
                        <a:t>3, 4, 5</a:t>
                      </a:r>
                      <a:endParaRPr lang="en-US" sz="2000" dirty="0"/>
                    </a:p>
                  </a:txBody>
                  <a:tcPr/>
                </a:tc>
                <a:tc>
                  <a:txBody>
                    <a:bodyPr/>
                    <a:lstStyle/>
                    <a:p>
                      <a:r>
                        <a:rPr lang="en-US" sz="2400" kern="1200" dirty="0" err="1" smtClean="0">
                          <a:solidFill>
                            <a:schemeClr val="dk1"/>
                          </a:solidFill>
                          <a:effectLst/>
                          <a:latin typeface="+mn-lt"/>
                          <a:ea typeface="+mn-ea"/>
                          <a:cs typeface="+mn-cs"/>
                        </a:rPr>
                        <a:t>Tình</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thế</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trở</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nên</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căng</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thẳng</a:t>
                      </a:r>
                      <a:endParaRPr lang="en-US" sz="2400" dirty="0"/>
                    </a:p>
                  </a:txBody>
                  <a:tcPr/>
                </a:tc>
                <a:tc>
                  <a:txBody>
                    <a:bodyPr/>
                    <a:lstStyle/>
                    <a:p>
                      <a:r>
                        <a:rPr lang="en-US" sz="2400" kern="1200" dirty="0" smtClean="0">
                          <a:solidFill>
                            <a:schemeClr val="dk1"/>
                          </a:solidFill>
                          <a:effectLst/>
                          <a:latin typeface="+mn-lt"/>
                          <a:ea typeface="+mn-ea"/>
                          <a:cs typeface="+mn-cs"/>
                        </a:rPr>
                        <a:t>"</a:t>
                      </a:r>
                      <a:r>
                        <a:rPr lang="en-US" sz="2400" i="1" kern="1200" dirty="0" err="1" smtClean="0">
                          <a:solidFill>
                            <a:schemeClr val="dk1"/>
                          </a:solidFill>
                          <a:effectLst/>
                          <a:latin typeface="+mn-lt"/>
                          <a:ea typeface="+mn-ea"/>
                          <a:cs typeface="+mn-cs"/>
                        </a:rPr>
                        <a:t>Vô</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lí</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họ</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tìm</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tôi</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nhưng</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có</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lí</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gì</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họ</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giết</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tôi</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tôi</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có</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gây</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oán</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thù</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gì</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với</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ai</a:t>
                      </a:r>
                      <a:r>
                        <a:rPr lang="en-US" sz="2400" i="1" kern="1200" dirty="0" smtClean="0">
                          <a:solidFill>
                            <a:schemeClr val="dk1"/>
                          </a:solidFill>
                          <a:effectLst/>
                          <a:latin typeface="+mn-lt"/>
                          <a:ea typeface="+mn-ea"/>
                          <a:cs typeface="+mn-cs"/>
                        </a:rPr>
                        <a:t>….</a:t>
                      </a:r>
                      <a:r>
                        <a:rPr lang="en-US" sz="2400" kern="1200" dirty="0" smtClean="0">
                          <a:solidFill>
                            <a:schemeClr val="dk1"/>
                          </a:solidFill>
                          <a:effectLst/>
                          <a:latin typeface="+mn-lt"/>
                          <a:ea typeface="+mn-ea"/>
                          <a:cs typeface="+mn-cs"/>
                        </a:rPr>
                        <a:t> "</a:t>
                      </a:r>
                    </a:p>
                    <a:p>
                      <a:r>
                        <a:rPr lang="en-US" sz="2400" kern="1200" dirty="0" smtClean="0">
                          <a:solidFill>
                            <a:schemeClr val="dk1"/>
                          </a:solidFill>
                          <a:effectLst/>
                          <a:latin typeface="+mn-lt"/>
                          <a:ea typeface="+mn-ea"/>
                          <a:cs typeface="+mn-cs"/>
                        </a:rPr>
                        <a:t>=&gt; </a:t>
                      </a:r>
                      <a:r>
                        <a:rPr lang="en-US" sz="2400" b="1" kern="1200" dirty="0" err="1" smtClean="0">
                          <a:solidFill>
                            <a:schemeClr val="dk1"/>
                          </a:solidFill>
                          <a:effectLst/>
                          <a:latin typeface="+mn-lt"/>
                          <a:ea typeface="+mn-ea"/>
                          <a:cs typeface="+mn-cs"/>
                        </a:rPr>
                        <a:t>Vũ</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Như</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Tô</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đấu</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lí</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tranh</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phải</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trái</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với</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số</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phận</a:t>
                      </a:r>
                      <a:endParaRPr lang="en-US" sz="2400" b="1" dirty="0"/>
                    </a:p>
                  </a:txBody>
                  <a:tcPr/>
                </a:tc>
                <a:extLst>
                  <a:ext uri="{0D108BD9-81ED-4DB2-BD59-A6C34878D82A}">
                    <a16:rowId xmlns:a16="http://schemas.microsoft.com/office/drawing/2014/main" val="1610090809"/>
                  </a:ext>
                </a:extLst>
              </a:tr>
              <a:tr h="1425033">
                <a:tc>
                  <a:txBody>
                    <a:bodyPr/>
                    <a:lstStyle/>
                    <a:p>
                      <a:r>
                        <a:rPr lang="en-US" sz="2000" b="1" kern="1200" dirty="0" smtClean="0">
                          <a:solidFill>
                            <a:schemeClr val="dk1"/>
                          </a:solidFill>
                          <a:effectLst/>
                          <a:latin typeface="+mn-lt"/>
                          <a:ea typeface="+mn-ea"/>
                          <a:cs typeface="+mn-cs"/>
                        </a:rPr>
                        <a:t>6, 7, 8</a:t>
                      </a:r>
                      <a:endParaRPr lang="en-US" sz="2000" dirty="0"/>
                    </a:p>
                  </a:txBody>
                  <a:tcPr/>
                </a:tc>
                <a:tc>
                  <a:txBody>
                    <a:bodyPr/>
                    <a:lstStyle/>
                    <a:p>
                      <a:r>
                        <a:rPr lang="en-US" sz="2400" kern="1200" dirty="0" err="1" smtClean="0">
                          <a:solidFill>
                            <a:schemeClr val="dk1"/>
                          </a:solidFill>
                          <a:effectLst/>
                          <a:latin typeface="+mn-lt"/>
                          <a:ea typeface="+mn-ea"/>
                          <a:cs typeface="+mn-cs"/>
                        </a:rPr>
                        <a:t>Quân</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phản</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loạn</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ập</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vào</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Vũ</a:t>
                      </a:r>
                      <a:r>
                        <a:rPr lang="en-US" sz="2400" kern="1200" baseline="0" dirty="0" smtClean="0">
                          <a:solidFill>
                            <a:schemeClr val="dk1"/>
                          </a:solidFill>
                          <a:effectLst/>
                          <a:latin typeface="+mn-lt"/>
                          <a:ea typeface="+mn-ea"/>
                          <a:cs typeface="+mn-cs"/>
                        </a:rPr>
                        <a:t> </a:t>
                      </a:r>
                      <a:r>
                        <a:rPr lang="en-US" sz="2400" kern="1200" baseline="0" dirty="0" err="1" smtClean="0">
                          <a:solidFill>
                            <a:schemeClr val="dk1"/>
                          </a:solidFill>
                          <a:effectLst/>
                          <a:latin typeface="+mn-lt"/>
                          <a:ea typeface="+mn-ea"/>
                          <a:cs typeface="+mn-cs"/>
                        </a:rPr>
                        <a:t>Như</a:t>
                      </a:r>
                      <a:r>
                        <a:rPr lang="en-US" sz="2400" kern="1200" baseline="0" dirty="0" smtClean="0">
                          <a:solidFill>
                            <a:schemeClr val="dk1"/>
                          </a:solidFill>
                          <a:effectLst/>
                          <a:latin typeface="+mn-lt"/>
                          <a:ea typeface="+mn-ea"/>
                          <a:cs typeface="+mn-cs"/>
                        </a:rPr>
                        <a:t> </a:t>
                      </a:r>
                      <a:r>
                        <a:rPr lang="en-US" sz="2400" kern="1200" baseline="0" dirty="0" err="1" smtClean="0">
                          <a:solidFill>
                            <a:schemeClr val="dk1"/>
                          </a:solidFill>
                          <a:effectLst/>
                          <a:latin typeface="+mn-lt"/>
                          <a:ea typeface="+mn-ea"/>
                          <a:cs typeface="+mn-cs"/>
                        </a:rPr>
                        <a:t>Tô</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Đa</a:t>
                      </a:r>
                      <a:r>
                        <a:rPr lang="en-US" sz="2400" kern="1200" baseline="0" dirty="0" err="1" smtClean="0">
                          <a:solidFill>
                            <a:schemeClr val="dk1"/>
                          </a:solidFill>
                          <a:effectLst/>
                          <a:latin typeface="+mn-lt"/>
                          <a:ea typeface="+mn-ea"/>
                          <a:cs typeface="+mn-cs"/>
                        </a:rPr>
                        <a:t>n</a:t>
                      </a:r>
                      <a:r>
                        <a:rPr lang="en-US" sz="2400" kern="1200" baseline="0" dirty="0" smtClean="0">
                          <a:solidFill>
                            <a:schemeClr val="dk1"/>
                          </a:solidFill>
                          <a:effectLst/>
                          <a:latin typeface="+mn-lt"/>
                          <a:ea typeface="+mn-ea"/>
                          <a:cs typeface="+mn-cs"/>
                        </a:rPr>
                        <a:t> </a:t>
                      </a:r>
                      <a:r>
                        <a:rPr lang="en-US" sz="2400" kern="1200" baseline="0" dirty="0" err="1" smtClean="0">
                          <a:solidFill>
                            <a:schemeClr val="dk1"/>
                          </a:solidFill>
                          <a:effectLst/>
                          <a:latin typeface="+mn-lt"/>
                          <a:ea typeface="+mn-ea"/>
                          <a:cs typeface="+mn-cs"/>
                        </a:rPr>
                        <a:t>Thiềm</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bị</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bắt</a:t>
                      </a:r>
                      <a:endParaRPr lang="en-US" sz="2400" dirty="0"/>
                    </a:p>
                  </a:txBody>
                  <a:tcPr/>
                </a:tc>
                <a:tc>
                  <a:txBody>
                    <a:bodyPr/>
                    <a:lstStyle/>
                    <a:p>
                      <a:r>
                        <a:rPr lang="en-US" sz="2400" kern="1200" dirty="0" smtClean="0">
                          <a:solidFill>
                            <a:schemeClr val="dk1"/>
                          </a:solidFill>
                          <a:effectLst/>
                          <a:latin typeface="+mn-lt"/>
                          <a:ea typeface="+mn-ea"/>
                          <a:cs typeface="+mn-cs"/>
                        </a:rPr>
                        <a:t>"</a:t>
                      </a:r>
                      <a:r>
                        <a:rPr lang="en-US" sz="2400" i="1" kern="1200" dirty="0" err="1" smtClean="0">
                          <a:solidFill>
                            <a:schemeClr val="dk1"/>
                          </a:solidFill>
                          <a:effectLst/>
                          <a:latin typeface="+mn-lt"/>
                          <a:ea typeface="+mn-ea"/>
                          <a:cs typeface="+mn-cs"/>
                        </a:rPr>
                        <a:t>Dẫn</a:t>
                      </a:r>
                      <a:r>
                        <a:rPr lang="en-US" sz="2400" i="1" kern="1200" dirty="0" smtClean="0">
                          <a:solidFill>
                            <a:schemeClr val="dk1"/>
                          </a:solidFill>
                          <a:effectLst/>
                          <a:latin typeface="+mn-lt"/>
                          <a:ea typeface="+mn-ea"/>
                          <a:cs typeface="+mn-cs"/>
                        </a:rPr>
                        <a:t> ta </a:t>
                      </a:r>
                      <a:r>
                        <a:rPr lang="en-US" sz="2400" i="1" kern="1200" dirty="0" err="1" smtClean="0">
                          <a:solidFill>
                            <a:schemeClr val="dk1"/>
                          </a:solidFill>
                          <a:effectLst/>
                          <a:latin typeface="+mn-lt"/>
                          <a:ea typeface="+mn-ea"/>
                          <a:cs typeface="+mn-cs"/>
                        </a:rPr>
                        <a:t>gặp</a:t>
                      </a:r>
                      <a:r>
                        <a:rPr lang="en-US" sz="2400" i="1" kern="1200" dirty="0" smtClean="0">
                          <a:solidFill>
                            <a:schemeClr val="dk1"/>
                          </a:solidFill>
                          <a:effectLst/>
                          <a:latin typeface="+mn-lt"/>
                          <a:ea typeface="+mn-ea"/>
                          <a:cs typeface="+mn-cs"/>
                        </a:rPr>
                        <a:t> An </a:t>
                      </a:r>
                      <a:r>
                        <a:rPr lang="en-US" sz="2400" i="1" kern="1200" dirty="0" err="1" smtClean="0">
                          <a:solidFill>
                            <a:schemeClr val="dk1"/>
                          </a:solidFill>
                          <a:effectLst/>
                          <a:latin typeface="+mn-lt"/>
                          <a:ea typeface="+mn-ea"/>
                          <a:cs typeface="+mn-cs"/>
                        </a:rPr>
                        <a:t>Hòa</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hầu</a:t>
                      </a:r>
                      <a:r>
                        <a:rPr lang="en-US" sz="2400" i="1" kern="1200" dirty="0" smtClean="0">
                          <a:solidFill>
                            <a:schemeClr val="dk1"/>
                          </a:solidFill>
                          <a:effectLst/>
                          <a:latin typeface="+mn-lt"/>
                          <a:ea typeface="+mn-ea"/>
                          <a:cs typeface="+mn-cs"/>
                        </a:rPr>
                        <a:t>… Ta </a:t>
                      </a:r>
                      <a:r>
                        <a:rPr lang="en-US" sz="2400" i="1" kern="1200" dirty="0" err="1" smtClean="0">
                          <a:solidFill>
                            <a:schemeClr val="dk1"/>
                          </a:solidFill>
                          <a:effectLst/>
                          <a:latin typeface="+mn-lt"/>
                          <a:ea typeface="+mn-ea"/>
                          <a:cs typeface="+mn-cs"/>
                        </a:rPr>
                        <a:t>tội</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gì</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Không</a:t>
                      </a:r>
                      <a:r>
                        <a:rPr lang="en-US" sz="2400" i="1" kern="1200" dirty="0" smtClean="0">
                          <a:solidFill>
                            <a:schemeClr val="dk1"/>
                          </a:solidFill>
                          <a:effectLst/>
                          <a:latin typeface="+mn-lt"/>
                          <a:ea typeface="+mn-ea"/>
                          <a:cs typeface="+mn-cs"/>
                        </a:rPr>
                        <a:t>, ta </a:t>
                      </a:r>
                      <a:r>
                        <a:rPr lang="en-US" sz="2400" i="1" kern="1200" dirty="0" err="1" smtClean="0">
                          <a:solidFill>
                            <a:schemeClr val="dk1"/>
                          </a:solidFill>
                          <a:effectLst/>
                          <a:latin typeface="+mn-lt"/>
                          <a:ea typeface="+mn-ea"/>
                          <a:cs typeface="+mn-cs"/>
                        </a:rPr>
                        <a:t>chỉ</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có</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một</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hoài</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bão</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là</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tô</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điểm</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cho</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đất</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nước</a:t>
                      </a:r>
                      <a:r>
                        <a:rPr lang="en-US" sz="2400" kern="1200" dirty="0" smtClean="0">
                          <a:solidFill>
                            <a:schemeClr val="dk1"/>
                          </a:solidFill>
                          <a:effectLst/>
                          <a:latin typeface="+mn-lt"/>
                          <a:ea typeface="+mn-ea"/>
                          <a:cs typeface="+mn-cs"/>
                        </a:rPr>
                        <a:t>"</a:t>
                      </a:r>
                    </a:p>
                    <a:p>
                      <a:r>
                        <a:rPr lang="en-US" sz="2400" kern="1200" dirty="0" smtClean="0">
                          <a:solidFill>
                            <a:schemeClr val="dk1"/>
                          </a:solidFill>
                          <a:effectLst/>
                          <a:latin typeface="+mn-lt"/>
                          <a:ea typeface="+mn-ea"/>
                          <a:cs typeface="+mn-cs"/>
                        </a:rPr>
                        <a:t>=&gt; </a:t>
                      </a:r>
                      <a:r>
                        <a:rPr lang="en-US" sz="2400" b="1" kern="1200" dirty="0" err="1" smtClean="0">
                          <a:solidFill>
                            <a:schemeClr val="dk1"/>
                          </a:solidFill>
                          <a:effectLst/>
                          <a:latin typeface="+mn-lt"/>
                          <a:ea typeface="+mn-ea"/>
                          <a:cs typeface="+mn-cs"/>
                        </a:rPr>
                        <a:t>Vũ</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Như</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Tô</a:t>
                      </a:r>
                      <a:r>
                        <a:rPr lang="en-US" sz="2400" b="1" kern="1200" baseline="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vẫn</a:t>
                      </a:r>
                      <a:r>
                        <a:rPr lang="en-US" sz="2400" b="1" kern="1200" dirty="0" smtClean="0">
                          <a:solidFill>
                            <a:schemeClr val="dk1"/>
                          </a:solidFill>
                          <a:effectLst/>
                          <a:latin typeface="+mn-lt"/>
                          <a:ea typeface="+mn-ea"/>
                          <a:cs typeface="+mn-cs"/>
                        </a:rPr>
                        <a:t> hi </a:t>
                      </a:r>
                      <a:r>
                        <a:rPr lang="en-US" sz="2400" b="1" kern="1200" dirty="0" err="1" smtClean="0">
                          <a:solidFill>
                            <a:schemeClr val="dk1"/>
                          </a:solidFill>
                          <a:effectLst/>
                          <a:latin typeface="+mn-lt"/>
                          <a:ea typeface="+mn-ea"/>
                          <a:cs typeface="+mn-cs"/>
                        </a:rPr>
                        <a:t>vọng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đắm</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chìm</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trong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giấc</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mộng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Cửu</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Trùng</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Đài</a:t>
                      </a:r>
                      <a:endParaRPr lang="en-US" sz="2400" b="1" dirty="0"/>
                    </a:p>
                  </a:txBody>
                  <a:tcPr/>
                </a:tc>
                <a:extLst>
                  <a:ext uri="{0D108BD9-81ED-4DB2-BD59-A6C34878D82A}">
                    <a16:rowId xmlns:a16="http://schemas.microsoft.com/office/drawing/2014/main" val="3483497856"/>
                  </a:ext>
                </a:extLst>
              </a:tr>
              <a:tr h="1545195">
                <a:tc>
                  <a:txBody>
                    <a:bodyPr/>
                    <a:lstStyle/>
                    <a:p>
                      <a:r>
                        <a:rPr lang="en-US" sz="2000" b="1" kern="1200" dirty="0" smtClean="0">
                          <a:solidFill>
                            <a:schemeClr val="dk1"/>
                          </a:solidFill>
                          <a:effectLst/>
                          <a:latin typeface="+mn-lt"/>
                          <a:ea typeface="+mn-ea"/>
                          <a:cs typeface="+mn-cs"/>
                        </a:rPr>
                        <a:t>9</a:t>
                      </a:r>
                      <a:endParaRPr lang="en-US" sz="2000" dirty="0"/>
                    </a:p>
                  </a:txBody>
                  <a:tcPr/>
                </a:tc>
                <a:tc>
                  <a:txBody>
                    <a:bodyPr/>
                    <a:lstStyle/>
                    <a:p>
                      <a:r>
                        <a:rPr lang="en-US" sz="2400" kern="1200" dirty="0" err="1" smtClean="0">
                          <a:solidFill>
                            <a:schemeClr val="dk1"/>
                          </a:solidFill>
                          <a:effectLst/>
                          <a:latin typeface="+mn-lt"/>
                          <a:ea typeface="+mn-ea"/>
                          <a:cs typeface="+mn-cs"/>
                        </a:rPr>
                        <a:t>Khi</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tận</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mắt</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chứng</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kiến</a:t>
                      </a:r>
                      <a:r>
                        <a:rPr lang="en-US" sz="2400" kern="1200" dirty="0" smtClean="0">
                          <a:solidFill>
                            <a:schemeClr val="dk1"/>
                          </a:solidFill>
                          <a:effectLst/>
                          <a:latin typeface="+mn-lt"/>
                          <a:ea typeface="+mn-ea"/>
                          <a:cs typeface="+mn-cs"/>
                        </a:rPr>
                        <a:t> CTĐ </a:t>
                      </a:r>
                      <a:r>
                        <a:rPr lang="en-US" sz="2400" kern="1200" dirty="0" err="1" smtClean="0">
                          <a:solidFill>
                            <a:schemeClr val="dk1"/>
                          </a:solidFill>
                          <a:effectLst/>
                          <a:latin typeface="+mn-lt"/>
                          <a:ea typeface="+mn-ea"/>
                          <a:cs typeface="+mn-cs"/>
                        </a:rPr>
                        <a:t>bị</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đốt</a:t>
                      </a:r>
                      <a:endParaRPr lang="en-US" sz="2400" dirty="0"/>
                    </a:p>
                  </a:txBody>
                  <a:tcPr/>
                </a:tc>
                <a:tc>
                  <a:txBody>
                    <a:bodyPr/>
                    <a:lstStyle/>
                    <a:p>
                      <a:r>
                        <a:rPr lang="en-US" sz="2400" kern="1200" dirty="0" smtClean="0">
                          <a:solidFill>
                            <a:schemeClr val="dk1"/>
                          </a:solidFill>
                          <a:effectLst/>
                          <a:latin typeface="+mn-lt"/>
                          <a:ea typeface="+mn-ea"/>
                          <a:cs typeface="+mn-cs"/>
                        </a:rPr>
                        <a:t>"</a:t>
                      </a:r>
                      <a:r>
                        <a:rPr lang="en-US" sz="2400" i="1" kern="1200" dirty="0" err="1" smtClean="0">
                          <a:solidFill>
                            <a:schemeClr val="dk1"/>
                          </a:solidFill>
                          <a:effectLst/>
                          <a:latin typeface="+mn-lt"/>
                          <a:ea typeface="+mn-ea"/>
                          <a:cs typeface="+mn-cs"/>
                        </a:rPr>
                        <a:t>Đốt</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thực</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rồi</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Ôi</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muôn</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phần</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căm</a:t>
                      </a:r>
                      <a:r>
                        <a:rPr lang="en-US" sz="2400" i="1" kern="1200" dirty="0" smtClean="0">
                          <a:solidFill>
                            <a:schemeClr val="dk1"/>
                          </a:solidFill>
                          <a:effectLst/>
                          <a:latin typeface="+mn-lt"/>
                          <a:ea typeface="+mn-ea"/>
                          <a:cs typeface="+mn-cs"/>
                        </a:rPr>
                        <a:t> </a:t>
                      </a:r>
                      <a:r>
                        <a:rPr lang="en-US" sz="2400" i="1" kern="1200" dirty="0" err="1" smtClean="0">
                          <a:solidFill>
                            <a:schemeClr val="dk1"/>
                          </a:solidFill>
                          <a:effectLst/>
                          <a:latin typeface="+mn-lt"/>
                          <a:ea typeface="+mn-ea"/>
                          <a:cs typeface="+mn-cs"/>
                        </a:rPr>
                        <a:t>giận</a:t>
                      </a:r>
                      <a:r>
                        <a:rPr lang="en-US" sz="2400" i="1" kern="120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Ôi</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mộng</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lớn</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Ôi</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Đan</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Thiềm</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Ôi</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Cửu</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Trùng</a:t>
                      </a:r>
                      <a:r>
                        <a:rPr lang="en-US" sz="2400" i="1" kern="1200" baseline="0" dirty="0" smtClean="0">
                          <a:solidFill>
                            <a:schemeClr val="dk1"/>
                          </a:solidFill>
                          <a:effectLst/>
                          <a:latin typeface="+mn-lt"/>
                          <a:ea typeface="+mn-ea"/>
                          <a:cs typeface="+mn-cs"/>
                        </a:rPr>
                        <a:t> </a:t>
                      </a:r>
                      <a:r>
                        <a:rPr lang="en-US" sz="2400" i="1" kern="1200" baseline="0" dirty="0" err="1" smtClean="0">
                          <a:solidFill>
                            <a:schemeClr val="dk1"/>
                          </a:solidFill>
                          <a:effectLst/>
                          <a:latin typeface="+mn-lt"/>
                          <a:ea typeface="+mn-ea"/>
                          <a:cs typeface="+mn-cs"/>
                        </a:rPr>
                        <a:t>Đài</a:t>
                      </a:r>
                      <a:r>
                        <a:rPr lang="en-US" sz="2400" i="1" kern="1200" baseline="0" dirty="0" smtClean="0">
                          <a:solidFill>
                            <a:schemeClr val="dk1"/>
                          </a:solidFill>
                          <a:effectLst/>
                          <a:latin typeface="+mn-lt"/>
                          <a:ea typeface="+mn-ea"/>
                          <a:cs typeface="+mn-cs"/>
                        </a:rPr>
                        <a:t> </a:t>
                      </a:r>
                      <a:r>
                        <a:rPr lang="en-US" sz="2400" i="1" kern="1200" dirty="0" smtClean="0">
                          <a:solidFill>
                            <a:schemeClr val="dk1"/>
                          </a:solidFill>
                          <a:effectLst/>
                          <a:latin typeface="+mn-lt"/>
                          <a:ea typeface="+mn-ea"/>
                          <a:cs typeface="+mn-cs"/>
                        </a:rPr>
                        <a:t>… "</a:t>
                      </a:r>
                      <a:endParaRPr lang="en-US" sz="2400" kern="1200" dirty="0" smtClean="0">
                        <a:solidFill>
                          <a:schemeClr val="dk1"/>
                        </a:solidFill>
                        <a:effectLst/>
                        <a:latin typeface="+mn-lt"/>
                        <a:ea typeface="+mn-ea"/>
                        <a:cs typeface="+mn-cs"/>
                      </a:endParaRPr>
                    </a:p>
                    <a:p>
                      <a:r>
                        <a:rPr lang="en-US" sz="2400" kern="1200" dirty="0" smtClean="0">
                          <a:solidFill>
                            <a:schemeClr val="dk1"/>
                          </a:solidFill>
                          <a:effectLst/>
                          <a:latin typeface="+mn-lt"/>
                          <a:ea typeface="+mn-ea"/>
                          <a:cs typeface="+mn-cs"/>
                        </a:rPr>
                        <a:t>=&gt; </a:t>
                      </a:r>
                      <a:r>
                        <a:rPr lang="en-US" sz="2400" b="1" kern="1200" dirty="0" smtClean="0">
                          <a:solidFill>
                            <a:schemeClr val="dk1"/>
                          </a:solidFill>
                          <a:effectLst/>
                          <a:latin typeface="+mn-lt"/>
                          <a:ea typeface="+mn-ea"/>
                          <a:cs typeface="+mn-cs"/>
                        </a:rPr>
                        <a:t>VNT </a:t>
                      </a:r>
                      <a:r>
                        <a:rPr lang="en-US" sz="2400" b="1" kern="1200" dirty="0" err="1" smtClean="0">
                          <a:solidFill>
                            <a:schemeClr val="dk1"/>
                          </a:solidFill>
                          <a:effectLst/>
                          <a:latin typeface="+mn-lt"/>
                          <a:ea typeface="+mn-ea"/>
                          <a:cs typeface="+mn-cs"/>
                        </a:rPr>
                        <a:t>kinh</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hoàng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tuyệt</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vọng</a:t>
                      </a:r>
                      <a:endParaRPr lang="en-US" sz="2000" b="1" dirty="0"/>
                    </a:p>
                  </a:txBody>
                  <a:tcPr/>
                </a:tc>
                <a:extLst>
                  <a:ext uri="{0D108BD9-81ED-4DB2-BD59-A6C34878D82A}">
                    <a16:rowId xmlns:a16="http://schemas.microsoft.com/office/drawing/2014/main" val="1659231019"/>
                  </a:ext>
                </a:extLst>
              </a:tr>
            </a:tbl>
          </a:graphicData>
        </a:graphic>
      </p:graphicFrame>
    </p:spTree>
    <p:extLst>
      <p:ext uri="{BB962C8B-B14F-4D97-AF65-F5344CB8AC3E}">
        <p14:creationId xmlns:p14="http://schemas.microsoft.com/office/powerpoint/2010/main" val="84420565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878" y="0"/>
            <a:ext cx="12085122" cy="3482685"/>
          </a:xfrm>
          <a:prstGeom prst="rect">
            <a:avLst/>
          </a:prstGeom>
          <a:noFill/>
        </p:spPr>
        <p:txBody>
          <a:bodyPr wrap="square" rtlCol="0">
            <a:spAutoFit/>
          </a:bodyPr>
          <a:lstStyle/>
          <a:p>
            <a:pPr algn="just">
              <a:lnSpc>
                <a:spcPct val="115000"/>
              </a:lnSpc>
              <a:spcAft>
                <a:spcPts val="800"/>
              </a:spcAft>
            </a:pPr>
            <a:r>
              <a:rPr lang="en-US" sz="280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Trùng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hủy</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tri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kỉ</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Vũ</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Tô</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bi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kịch</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sụp</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đổ</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sĩ</a:t>
            </a:r>
            <a:endParaRPr lang="en-US" sz="28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0" y="3139394"/>
            <a:ext cx="5916386" cy="3853543"/>
          </a:xfrm>
          <a:prstGeom prst="rect">
            <a:avLst/>
          </a:prstGeom>
        </p:spPr>
      </p:pic>
      <p:pic>
        <p:nvPicPr>
          <p:cNvPr id="7" name="Picture 6"/>
          <p:cNvPicPr>
            <a:picLocks noChangeAspect="1"/>
          </p:cNvPicPr>
          <p:nvPr/>
        </p:nvPicPr>
        <p:blipFill>
          <a:blip r:embed="rId4"/>
          <a:stretch>
            <a:fillRect/>
          </a:stretch>
        </p:blipFill>
        <p:spPr>
          <a:xfrm>
            <a:off x="5916386" y="3139394"/>
            <a:ext cx="6275614" cy="3853543"/>
          </a:xfrm>
          <a:prstGeom prst="rect">
            <a:avLst/>
          </a:prstGeom>
        </p:spPr>
      </p:pic>
    </p:spTree>
    <p:extLst>
      <p:ext uri="{BB962C8B-B14F-4D97-AF65-F5344CB8AC3E}">
        <p14:creationId xmlns:p14="http://schemas.microsoft.com/office/powerpoint/2010/main" val="5077859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arn(inVertic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arn(inVertic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barn(inVertical)">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barn(inVertical)">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878" y="0"/>
            <a:ext cx="12085122" cy="5971891"/>
          </a:xfrm>
          <a:prstGeom prst="rect">
            <a:avLst/>
          </a:prstGeom>
          <a:noFill/>
        </p:spPr>
        <p:txBody>
          <a:bodyPr wrap="square" rtlCol="0">
            <a:spAutoFit/>
          </a:bodyPr>
          <a:lstStyle/>
          <a:p>
            <a:pPr algn="just">
              <a:lnSpc>
                <a:spcPct val="115000"/>
              </a:lnSpc>
              <a:spcAft>
                <a:spcPts val="800"/>
              </a:spcAft>
            </a:pP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bi </a:t>
            </a:r>
            <a:r>
              <a:rPr 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kịch</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Do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xung</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đột</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sai</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lầm</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đột</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3399"/>
                </a:solidFill>
                <a:latin typeface="Times New Roman" panose="02020603050405020304" pitchFamily="18" charset="0"/>
                <a:ea typeface="Calibri" panose="020F0502020204030204" pitchFamily="34" charset="0"/>
                <a:cs typeface="Times New Roman" panose="02020603050405020304" pitchFamily="18" charset="0"/>
              </a:rPr>
              <a:t>cái</a:t>
            </a:r>
            <a:r>
              <a:rPr lang="en-US" sz="3200" b="1" dirty="0">
                <a:solidFill>
                  <a:srgbClr val="FF3399"/>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3399"/>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b="1" dirty="0">
                <a:solidFill>
                  <a:srgbClr val="FF3399"/>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3399"/>
                </a:solidFill>
                <a:latin typeface="Times New Roman" panose="02020603050405020304" pitchFamily="18" charset="0"/>
                <a:ea typeface="Calibri" panose="020F0502020204030204" pitchFamily="34" charset="0"/>
                <a:cs typeface="Times New Roman" panose="02020603050405020304" pitchFamily="18" charset="0"/>
              </a:rPr>
              <a:t>cái</a:t>
            </a:r>
            <a:r>
              <a:rPr lang="en-US" sz="3200" b="1" dirty="0">
                <a:solidFill>
                  <a:srgbClr val="FF3399"/>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3399"/>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VNT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cái</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=&gt; </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VNT </a:t>
            </a:r>
            <a:r>
              <a:rPr lang="en-US" sz="3200" b="1" dirty="0" err="1">
                <a:solidFill>
                  <a:srgbClr val="FF3399"/>
                </a:solidFill>
                <a:latin typeface="Times New Roman" panose="02020603050405020304" pitchFamily="18" charset="0"/>
                <a:ea typeface="Calibri" panose="020F0502020204030204" pitchFamily="34" charset="0"/>
                <a:cs typeface="Times New Roman" panose="02020603050405020304" pitchFamily="18" charset="0"/>
              </a:rPr>
              <a:t>trở</a:t>
            </a:r>
            <a:r>
              <a:rPr lang="en-US" sz="3200" b="1" dirty="0">
                <a:solidFill>
                  <a:srgbClr val="FF3399"/>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3399"/>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FF3399"/>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3399"/>
                </a:solidFill>
                <a:latin typeface="Times New Roman" panose="02020603050405020304" pitchFamily="18" charset="0"/>
                <a:ea typeface="Calibri" panose="020F0502020204030204" pitchFamily="34" charset="0"/>
                <a:cs typeface="Times New Roman" panose="02020603050405020304" pitchFamily="18" charset="0"/>
              </a:rPr>
              <a:t>tội</a:t>
            </a:r>
            <a:r>
              <a:rPr lang="en-US" sz="3200" b="1" dirty="0">
                <a:solidFill>
                  <a:srgbClr val="FF3399"/>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3399"/>
                </a:solidFill>
                <a:latin typeface="Times New Roman" panose="02020603050405020304" pitchFamily="18" charset="0"/>
                <a:ea typeface="Calibri" panose="020F0502020204030204" pitchFamily="34" charset="0"/>
                <a:cs typeface="Times New Roman" panose="02020603050405020304" pitchFamily="18" charset="0"/>
              </a:rPr>
              <a:t>đồ</a:t>
            </a:r>
            <a:endParaRPr lang="en-US" sz="3200" b="1" dirty="0">
              <a:solidFill>
                <a:srgbClr val="FF3399"/>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đột</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FF"/>
                </a:solidFill>
                <a:latin typeface="Times New Roman" panose="02020603050405020304" pitchFamily="18" charset="0"/>
                <a:ea typeface="Calibri" panose="020F0502020204030204" pitchFamily="34" charset="0"/>
                <a:cs typeface="Times New Roman" panose="02020603050405020304" pitchFamily="18" charset="0"/>
              </a:rPr>
              <a:t>khát</a:t>
            </a:r>
            <a:r>
              <a:rPr lang="en-US" sz="3200" b="1" dirty="0" smtClean="0">
                <a:solidFill>
                  <a:srgbClr val="3399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FF"/>
                </a:solidFill>
                <a:latin typeface="Times New Roman" panose="02020603050405020304" pitchFamily="18" charset="0"/>
                <a:ea typeface="Calibri" panose="020F0502020204030204" pitchFamily="34" charset="0"/>
                <a:cs typeface="Times New Roman" panose="02020603050405020304" pitchFamily="18" charset="0"/>
              </a:rPr>
              <a:t>vọng</a:t>
            </a:r>
            <a:r>
              <a:rPr lang="en-US" sz="3200" b="1" dirty="0" smtClean="0">
                <a:solidFill>
                  <a:srgbClr val="3399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3399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FF"/>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VNT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khát</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vọng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=&gt;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Khát</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vọng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FF"/>
                </a:solidFill>
                <a:latin typeface="Times New Roman" panose="02020603050405020304" pitchFamily="18" charset="0"/>
                <a:ea typeface="Calibri" panose="020F0502020204030204" pitchFamily="34" charset="0"/>
                <a:cs typeface="Times New Roman" panose="02020603050405020304" pitchFamily="18" charset="0"/>
              </a:rPr>
              <a:t>trở</a:t>
            </a:r>
            <a:r>
              <a:rPr lang="en-US" sz="3200" b="1" dirty="0" smtClean="0">
                <a:solidFill>
                  <a:srgbClr val="3399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FF"/>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3399FF"/>
                </a:solidFill>
                <a:latin typeface="Times New Roman" panose="02020603050405020304" pitchFamily="18" charset="0"/>
                <a:ea typeface="Calibri" panose="020F0502020204030204" pitchFamily="34" charset="0"/>
                <a:cs typeface="Times New Roman" panose="02020603050405020304" pitchFamily="18" charset="0"/>
              </a:rPr>
              <a:t> tai </a:t>
            </a:r>
            <a:r>
              <a:rPr lang="en-US" sz="3200" b="1" dirty="0" err="1">
                <a:solidFill>
                  <a:srgbClr val="3399FF"/>
                </a:solidFill>
                <a:latin typeface="Times New Roman" panose="02020603050405020304" pitchFamily="18" charset="0"/>
                <a:ea typeface="Calibri" panose="020F0502020204030204" pitchFamily="34" charset="0"/>
                <a:cs typeface="Times New Roman" panose="02020603050405020304" pitchFamily="18" charset="0"/>
              </a:rPr>
              <a:t>họa</a:t>
            </a:r>
            <a:r>
              <a:rPr lang="en-US" sz="3200" b="1" dirty="0">
                <a:solidFill>
                  <a:srgbClr val="3399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Xung</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đột</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CC"/>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b="1"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CC"/>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CC"/>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b="1"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200" b="1"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CC"/>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CC"/>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VNT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=&gt; VNT </a:t>
            </a:r>
            <a:r>
              <a:rPr lang="en-US" sz="3200" b="1" dirty="0" err="1">
                <a:solidFill>
                  <a:srgbClr val="9900CC"/>
                </a:solidFill>
                <a:latin typeface="Times New Roman" panose="02020603050405020304" pitchFamily="18" charset="0"/>
                <a:ea typeface="Calibri" panose="020F0502020204030204" pitchFamily="34" charset="0"/>
                <a:cs typeface="Times New Roman" panose="02020603050405020304" pitchFamily="18" charset="0"/>
              </a:rPr>
              <a:t>trở</a:t>
            </a:r>
            <a:r>
              <a:rPr lang="en-US" sz="3200" b="1"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CC"/>
                </a:solidFill>
                <a:latin typeface="Times New Roman" panose="02020603050405020304" pitchFamily="18" charset="0"/>
                <a:ea typeface="Calibri" panose="020F0502020204030204" pitchFamily="34" charset="0"/>
                <a:cs typeface="Times New Roman" panose="02020603050405020304" pitchFamily="18" charset="0"/>
              </a:rPr>
              <a:t>kẻ</a:t>
            </a:r>
            <a:r>
              <a:rPr lang="en-US" sz="3200" b="1"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9900CC"/>
                </a:solidFill>
                <a:latin typeface="Times New Roman" panose="02020603050405020304" pitchFamily="18" charset="0"/>
                <a:ea typeface="Calibri" panose="020F0502020204030204" pitchFamily="34" charset="0"/>
                <a:cs typeface="Times New Roman" panose="02020603050405020304" pitchFamily="18" charset="0"/>
              </a:rPr>
              <a:t>thù</a:t>
            </a:r>
            <a:r>
              <a:rPr lang="en-US" sz="3200" b="1" dirty="0">
                <a:solidFill>
                  <a:srgbClr val="9900CC"/>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61853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878" y="0"/>
            <a:ext cx="12085122" cy="5992410"/>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Nguyên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bi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kịch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Do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Vũ</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Tô</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hành</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niềm</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mù</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quáng</a:t>
            </a:r>
            <a:endPar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Hành</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Lợi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tiền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bạc</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quyền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thế</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Lê</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Tương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Dực</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xây</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CTĐ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tế</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xây</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CTĐ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máu</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mắt</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smtClean="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Niềm</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sai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lầm</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An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Hòa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Hầu</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chính</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quang</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minh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đời</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36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31900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descr="101+ Background Giấy Đẹp, Cổ Điển, In Dấu Thời Gi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878" y="0"/>
            <a:ext cx="12085122" cy="5330690"/>
          </a:xfrm>
          <a:prstGeom prst="rect">
            <a:avLst/>
          </a:prstGeom>
          <a:noFill/>
        </p:spPr>
        <p:txBody>
          <a:bodyPr wrap="square" rtlCol="0">
            <a:spAutoFit/>
          </a:bodyPr>
          <a:lstStyle/>
          <a:p>
            <a:pPr algn="just">
              <a:lnSpc>
                <a:spcPct val="115000"/>
              </a:lnSpc>
              <a:spcAft>
                <a:spcPts val="800"/>
              </a:spcAft>
            </a:pPr>
            <a:r>
              <a:rPr lang="en-US" sz="3600" b="1" dirty="0">
                <a:solidFill>
                  <a:srgbClr val="3399FF"/>
                </a:solidFill>
                <a:latin typeface="Times New Roman" panose="02020603050405020304" pitchFamily="18" charset="0"/>
                <a:ea typeface="Calibri" panose="020F0502020204030204" pitchFamily="34" charset="0"/>
                <a:cs typeface="Times New Roman" panose="02020603050405020304" pitchFamily="18" charset="0"/>
              </a:rPr>
              <a:t>=&gt; </a:t>
            </a:r>
            <a:r>
              <a:rPr lang="en-US" sz="3600" b="1" dirty="0" err="1">
                <a:solidFill>
                  <a:srgbClr val="3399FF"/>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600" b="1" dirty="0">
                <a:solidFill>
                  <a:srgbClr val="3399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3399FF"/>
                </a:solidFill>
                <a:latin typeface="Times New Roman" panose="02020603050405020304" pitchFamily="18" charset="0"/>
                <a:ea typeface="Calibri" panose="020F0502020204030204" pitchFamily="34" charset="0"/>
                <a:cs typeface="Times New Roman" panose="02020603050405020304" pitchFamily="18" charset="0"/>
              </a:rPr>
              <a:t>xét</a:t>
            </a:r>
            <a:r>
              <a:rPr lang="en-US" sz="3600" b="1" dirty="0">
                <a:solidFill>
                  <a:srgbClr val="3399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rgbClr val="3399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Vũ</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Tô</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vừa</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tội</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vừa</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tội</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vừa</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đáng</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trách</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vừa</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đáng</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Cửu</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Trùng</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đài</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vừa</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đáng</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mừng</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vừa</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đáng</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tiếc</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VNT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tài</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nhưng</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chưa</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hiền</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tài</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CĐT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tuyệt</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mĩ</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nhưng</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chưa</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tuyệt</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en-US" sz="3600" b="1"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Thái</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độ</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của</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tác</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giả</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đối</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với</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nhân</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vật</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vừa</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cảm</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thương</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vừa</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trân</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trọng</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vừa</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nhiều</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trăn</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trở</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tiếc</a:t>
            </a:r>
            <a:r>
              <a:rPr lang="en-US" sz="3600" dirty="0">
                <a:solidFill>
                  <a:srgbClr val="0D0D0D"/>
                </a:solidFill>
                <a:latin typeface="Times New Roman" panose="02020603050405020304" pitchFamily="18" charset="0"/>
                <a:ea typeface="Calibri" panose="020F0502020204030204" pitchFamily="34" charset="0"/>
              </a:rPr>
              <a:t> </a:t>
            </a:r>
            <a:r>
              <a:rPr lang="en-US" sz="3600" dirty="0" err="1">
                <a:solidFill>
                  <a:srgbClr val="0D0D0D"/>
                </a:solidFill>
                <a:latin typeface="Times New Roman" panose="02020603050405020304" pitchFamily="18" charset="0"/>
                <a:ea typeface="Calibri" panose="020F0502020204030204" pitchFamily="34" charset="0"/>
              </a:rPr>
              <a:t>xót</a:t>
            </a:r>
            <a:r>
              <a:rPr lang="en-US" sz="3600" dirty="0">
                <a:solidFill>
                  <a:srgbClr val="0D0D0D"/>
                </a:solidFill>
                <a:latin typeface="Times New Roman" panose="02020603050405020304" pitchFamily="18" charset="0"/>
                <a:ea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4257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68821" cy="6858000"/>
          </a:xfrm>
          <a:prstGeom prst="rect">
            <a:avLst/>
          </a:prstGeom>
        </p:spPr>
      </p:pic>
      <p:sp>
        <p:nvSpPr>
          <p:cNvPr id="6" name="Content Placeholder 2"/>
          <p:cNvSpPr>
            <a:spLocks noGrp="1"/>
          </p:cNvSpPr>
          <p:nvPr>
            <p:ph idx="1"/>
          </p:nvPr>
        </p:nvSpPr>
        <p:spPr>
          <a:xfrm>
            <a:off x="3889611" y="1201002"/>
            <a:ext cx="7996451" cy="3420115"/>
          </a:xfrm>
        </p:spPr>
        <p:txBody>
          <a:bodyPr>
            <a:normAutofit fontScale="70000" lnSpcReduction="20000"/>
          </a:bodyPr>
          <a:lstStyle/>
          <a:p>
            <a:pPr marL="0" indent="0" algn="ctr">
              <a:buNone/>
            </a:pPr>
            <a:r>
              <a:rPr lang="en-US" sz="6400" dirty="0" smtClean="0">
                <a:latin typeface="Calibri" panose="020F0502020204030204" pitchFamily="34" charset="0"/>
                <a:cs typeface="Calibri" panose="020F0502020204030204" pitchFamily="34" charset="0"/>
              </a:rPr>
              <a:t>“</a:t>
            </a:r>
            <a:r>
              <a:rPr lang="vi-VN" sz="6400" dirty="0" smtClean="0">
                <a:latin typeface="Calibri" panose="020F0502020204030204" pitchFamily="34" charset="0"/>
                <a:cs typeface="Calibri" panose="020F0502020204030204" pitchFamily="34" charset="0"/>
              </a:rPr>
              <a:t>Đài Cửu Trùng không thành, nên mừng hay nên tiếc?</a:t>
            </a:r>
            <a:endParaRPr lang="en-US" sz="6400" dirty="0" smtClean="0">
              <a:latin typeface="Calibri" panose="020F0502020204030204" pitchFamily="34" charset="0"/>
              <a:cs typeface="Calibri" panose="020F0502020204030204" pitchFamily="34" charset="0"/>
            </a:endParaRPr>
          </a:p>
          <a:p>
            <a:pPr marL="0" indent="0" algn="ctr">
              <a:buNone/>
            </a:pPr>
            <a:r>
              <a:rPr lang="vi-VN" sz="6400" dirty="0" smtClean="0">
                <a:latin typeface="Calibri" panose="020F0502020204030204" pitchFamily="34" charset="0"/>
                <a:cs typeface="Calibri" panose="020F0502020204030204" pitchFamily="34" charset="0"/>
              </a:rPr>
              <a:t> </a:t>
            </a:r>
            <a:endParaRPr lang="en-US" sz="6400" dirty="0" smtClean="0">
              <a:latin typeface="Calibri" panose="020F0502020204030204" pitchFamily="34" charset="0"/>
              <a:cs typeface="Calibri" panose="020F0502020204030204" pitchFamily="34" charset="0"/>
            </a:endParaRPr>
          </a:p>
          <a:p>
            <a:pPr marL="0" indent="0" algn="ctr">
              <a:buNone/>
            </a:pPr>
            <a:r>
              <a:rPr lang="vi-VN" sz="6400" dirty="0" smtClean="0">
                <a:latin typeface="Calibri" panose="020F0502020204030204" pitchFamily="34" charset="0"/>
                <a:cs typeface="Calibri" panose="020F0502020204030204" pitchFamily="34" charset="0"/>
              </a:rPr>
              <a:t>Chẳng biết Vũ Như Tô phải hay những kẻ giết Vũ Như Tô phải</a:t>
            </a:r>
            <a:r>
              <a:rPr lang="en-US" sz="6400" dirty="0" smtClean="0">
                <a:latin typeface="Calibri" panose="020F0502020204030204" pitchFamily="34" charset="0"/>
                <a:cs typeface="Calibri" panose="020F0502020204030204" pitchFamily="34" charset="0"/>
              </a:rPr>
              <a:t>…”</a:t>
            </a:r>
            <a:endParaRPr lang="en-US" sz="6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84230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116" y="545910"/>
            <a:ext cx="9990162" cy="5631053"/>
          </a:xfrm>
        </p:spPr>
        <p:txBody>
          <a:bodyPr/>
          <a:lstStyle/>
          <a:p>
            <a:pPr algn="just">
              <a:buFontTx/>
              <a:buChar char="-"/>
            </a:pPr>
            <a:endParaRPr lang="en-US" b="1" dirty="0"/>
          </a:p>
        </p:txBody>
      </p:sp>
      <p:sp>
        <p:nvSpPr>
          <p:cNvPr id="2" name="Rounded Rectangle 1"/>
          <p:cNvSpPr/>
          <p:nvPr/>
        </p:nvSpPr>
        <p:spPr>
          <a:xfrm>
            <a:off x="437882" y="296213"/>
            <a:ext cx="11475076" cy="238983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Thái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độ của tác giả đối với nhân vật: cảm thương, trân trọng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Cách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giải quyết mâu thuẫn: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nghệ</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sĩ</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phải</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náu</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mình</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ẩn</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nhẫn</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chờ</a:t>
            </a:r>
            <a:r>
              <a:rPr kumimoji="0" lang="en-US" sz="32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thời</a:t>
            </a:r>
            <a:endPar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Đời</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sống</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vật</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chất</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được</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cải</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thiện</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đời</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sống</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tinh</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thần</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và</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nhu</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cầu</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về</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cái</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Đẹp</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của</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nhân</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dân</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được</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nâng</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cao</a:t>
            </a:r>
            <a:r>
              <a:rPr lang="en-US" sz="3200" dirty="0" smtClean="0">
                <a:solidFill>
                  <a:prstClr val="black"/>
                </a:solidFill>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5969238" y="2935746"/>
            <a:ext cx="6027440" cy="3727435"/>
          </a:xfrm>
          <a:prstGeom prst="rect">
            <a:avLst/>
          </a:prstGeom>
        </p:spPr>
      </p:pic>
      <p:pic>
        <p:nvPicPr>
          <p:cNvPr id="6" name="Picture 5"/>
          <p:cNvPicPr>
            <a:picLocks noChangeAspect="1"/>
          </p:cNvPicPr>
          <p:nvPr/>
        </p:nvPicPr>
        <p:blipFill>
          <a:blip r:embed="rId4"/>
          <a:stretch>
            <a:fillRect/>
          </a:stretch>
        </p:blipFill>
        <p:spPr>
          <a:xfrm>
            <a:off x="437882" y="2935747"/>
            <a:ext cx="5475441" cy="3727434"/>
          </a:xfrm>
          <a:prstGeom prst="rect">
            <a:avLst/>
          </a:prstGeom>
        </p:spPr>
      </p:pic>
      <p:pic>
        <p:nvPicPr>
          <p:cNvPr id="7" name="Picture 6"/>
          <p:cNvPicPr>
            <a:picLocks noChangeAspect="1"/>
          </p:cNvPicPr>
          <p:nvPr/>
        </p:nvPicPr>
        <p:blipFill rotWithShape="1">
          <a:blip r:embed="rId5"/>
          <a:srcRect t="23178"/>
          <a:stretch/>
        </p:blipFill>
        <p:spPr>
          <a:xfrm>
            <a:off x="416110" y="2935746"/>
            <a:ext cx="5553128" cy="3727433"/>
          </a:xfrm>
          <a:prstGeom prst="rect">
            <a:avLst/>
          </a:prstGeom>
        </p:spPr>
      </p:pic>
      <p:pic>
        <p:nvPicPr>
          <p:cNvPr id="8" name="Picture 7"/>
          <p:cNvPicPr>
            <a:picLocks noChangeAspect="1"/>
          </p:cNvPicPr>
          <p:nvPr/>
        </p:nvPicPr>
        <p:blipFill>
          <a:blip r:embed="rId6"/>
          <a:stretch>
            <a:fillRect/>
          </a:stretch>
        </p:blipFill>
        <p:spPr>
          <a:xfrm>
            <a:off x="5969238" y="2935746"/>
            <a:ext cx="5988610" cy="3727433"/>
          </a:xfrm>
          <a:prstGeom prst="rect">
            <a:avLst/>
          </a:prstGeom>
        </p:spPr>
      </p:pic>
    </p:spTree>
    <p:extLst>
      <p:ext uri="{BB962C8B-B14F-4D97-AF65-F5344CB8AC3E}">
        <p14:creationId xmlns:p14="http://schemas.microsoft.com/office/powerpoint/2010/main" val="39911012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barn(inVertical)">
                                      <p:cBhvr>
                                        <p:cTn id="45" dur="500"/>
                                        <p:tgtEl>
                                          <p:spTgt spid="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barn(inVertical)">
                                      <p:cBhvr>
                                        <p:cTn id="50" dur="500"/>
                                        <p:tgtEl>
                                          <p:spTgt spid="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barn(inVertical)">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
                                            <p:txEl>
                                              <p:pRg st="3" end="3"/>
                                            </p:txEl>
                                          </p:spTgt>
                                        </p:tgtEl>
                                        <p:attrNameLst>
                                          <p:attrName>style.visibility</p:attrName>
                                        </p:attrNameLst>
                                      </p:cBhvr>
                                      <p:to>
                                        <p:strVal val="visible"/>
                                      </p:to>
                                    </p:set>
                                    <p:animEffect transition="in" filter="barn(inVertical)">
                                      <p:cBhvr>
                                        <p:cTn id="6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stretch>
            <a:fillRect/>
          </a:stretch>
        </p:blipFill>
        <p:spPr>
          <a:xfrm>
            <a:off x="346841" y="1690687"/>
            <a:ext cx="11572256" cy="4773175"/>
          </a:xfrm>
          <a:prstGeom prst="rect">
            <a:avLst/>
          </a:prstGeom>
        </p:spPr>
      </p:pic>
      <p:sp>
        <p:nvSpPr>
          <p:cNvPr id="4" name="TextBox 12"/>
          <p:cNvSpPr txBox="1">
            <a:spLocks noGrp="1" noChangeArrowheads="1"/>
          </p:cNvSpPr>
          <p:nvPr>
            <p:ph type="title"/>
          </p:nvPr>
        </p:nvSpPr>
        <p:spPr bwMode="auto">
          <a:xfrm>
            <a:off x="1016876" y="694231"/>
            <a:ext cx="10515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000" b="1">
                <a:solidFill>
                  <a:srgbClr val="663300"/>
                </a:solidFill>
                <a:latin typeface="Times New Roman" panose="02020603050405020304" pitchFamily="18" charset="0"/>
                <a:cs typeface="Times New Roman" panose="02020603050405020304" pitchFamily="18" charset="0"/>
              </a:rPr>
              <a:t>3. Nhân vật Đan </a:t>
            </a:r>
            <a:r>
              <a:rPr lang="en-US" altLang="en-US" sz="4000" b="1" smtClean="0">
                <a:solidFill>
                  <a:srgbClr val="663300"/>
                </a:solidFill>
                <a:latin typeface="Times New Roman" panose="02020603050405020304" pitchFamily="18" charset="0"/>
                <a:cs typeface="Times New Roman" panose="02020603050405020304" pitchFamily="18" charset="0"/>
              </a:rPr>
              <a:t>Thiềm</a:t>
            </a:r>
            <a:endParaRPr lang="en-US" altLang="en-US" sz="4000" b="1">
              <a:solidFill>
                <a:srgbClr val="66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99672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idx="1"/>
          </p:nvPr>
        </p:nvSpPr>
        <p:spPr bwMode="auto">
          <a:xfrm>
            <a:off x="838200" y="1541845"/>
            <a:ext cx="105156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800100" indent="-34290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ts val="4500"/>
              </a:lnSpc>
              <a:spcBef>
                <a:spcPct val="0"/>
              </a:spcBef>
              <a:buClrTx/>
              <a:defRPr/>
            </a:pPr>
            <a:r>
              <a:rPr lang="en-US" altLang="en-US" b="1" dirty="0" err="1" smtClean="0">
                <a:solidFill>
                  <a:srgbClr val="0000CC"/>
                </a:solidFill>
                <a:latin typeface="Times New Roman" panose="02020603050405020304" pitchFamily="18" charset="0"/>
                <a:cs typeface="Times New Roman" panose="02020603050405020304" pitchFamily="18" charset="0"/>
              </a:rPr>
              <a:t>Đan</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Thiềm</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là</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một</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cung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nữ</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thất</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sủng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nhưng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có</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những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suy</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nghĩ</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táo</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bạo</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khát</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vọng</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lớn</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lao</a:t>
            </a:r>
            <a:endParaRPr lang="en-US" altLang="en-US" b="1" dirty="0" smtClean="0">
              <a:solidFill>
                <a:srgbClr val="0000CC"/>
              </a:solidFill>
              <a:latin typeface="Times New Roman" panose="02020603050405020304" pitchFamily="18" charset="0"/>
              <a:cs typeface="Times New Roman" panose="02020603050405020304" pitchFamily="18" charset="0"/>
            </a:endParaRPr>
          </a:p>
          <a:p>
            <a:pPr lvl="1" algn="just">
              <a:lnSpc>
                <a:spcPts val="4500"/>
              </a:lnSpc>
              <a:spcBef>
                <a:spcPct val="0"/>
              </a:spcBef>
              <a:buClrTx/>
              <a:defRPr/>
            </a:pPr>
            <a:r>
              <a:rPr lang="en-US" altLang="en-US" sz="3200" b="1" dirty="0" err="1" smtClean="0">
                <a:solidFill>
                  <a:srgbClr val="1F5281"/>
                </a:solidFill>
                <a:latin typeface="Times New Roman" panose="02020603050405020304" pitchFamily="18" charset="0"/>
                <a:cs typeface="Times New Roman" panose="02020603050405020304" pitchFamily="18" charset="0"/>
              </a:rPr>
              <a:t>Đan</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Thiềm</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ước</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mơ</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nước</a:t>
            </a:r>
            <a:r>
              <a:rPr lang="en-US" altLang="en-US" sz="3200" b="1" dirty="0" smtClean="0">
                <a:solidFill>
                  <a:srgbClr val="1F5281"/>
                </a:solidFill>
                <a:latin typeface="Times New Roman" panose="02020603050405020304" pitchFamily="18" charset="0"/>
                <a:cs typeface="Times New Roman" panose="02020603050405020304" pitchFamily="18" charset="0"/>
              </a:rPr>
              <a:t> ta </a:t>
            </a:r>
            <a:r>
              <a:rPr lang="en-US" altLang="en-US" sz="3200" b="1" dirty="0" err="1" smtClean="0">
                <a:solidFill>
                  <a:srgbClr val="1F5281"/>
                </a:solidFill>
                <a:latin typeface="Times New Roman" panose="02020603050405020304" pitchFamily="18" charset="0"/>
                <a:cs typeface="Times New Roman" panose="02020603050405020304" pitchFamily="18" charset="0"/>
              </a:rPr>
              <a:t>có</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một</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Cửu</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Trùng</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Đài</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tráng</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lệ</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để</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tự</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hào</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để</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ngợi</a:t>
            </a:r>
            <a:r>
              <a:rPr lang="en-US" altLang="en-US" sz="3200" b="1" dirty="0" smtClean="0">
                <a:solidFill>
                  <a:srgbClr val="1F5281"/>
                </a:solidFill>
                <a:latin typeface="Times New Roman" panose="02020603050405020304" pitchFamily="18" charset="0"/>
                <a:cs typeface="Times New Roman" panose="02020603050405020304" pitchFamily="18" charset="0"/>
              </a:rPr>
              <a:t> ca </a:t>
            </a:r>
          </a:p>
          <a:p>
            <a:pPr lvl="1" algn="just">
              <a:lnSpc>
                <a:spcPts val="4500"/>
              </a:lnSpc>
              <a:spcBef>
                <a:spcPct val="0"/>
              </a:spcBef>
              <a:buClrTx/>
              <a:defRPr/>
            </a:pPr>
            <a:r>
              <a:rPr lang="en-US" altLang="en-US" sz="3200" b="1" dirty="0" err="1" smtClean="0">
                <a:solidFill>
                  <a:srgbClr val="1F5281"/>
                </a:solidFill>
                <a:latin typeface="Times New Roman" panose="02020603050405020304" pitchFamily="18" charset="0"/>
                <a:cs typeface="Times New Roman" panose="02020603050405020304" pitchFamily="18" charset="0"/>
              </a:rPr>
              <a:t>Đan</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Thiềm</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khuyên</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Vũ</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Như</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Tô</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lợi</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dụng</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tiền</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bạc</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quyền</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thế</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của</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Lê</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Tương</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Dực</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để</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thực</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hiện</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lí</a:t>
            </a:r>
            <a:r>
              <a:rPr lang="en-US" altLang="en-US" sz="3200" b="1" dirty="0" smtClean="0">
                <a:solidFill>
                  <a:srgbClr val="1F5281"/>
                </a:solidFill>
                <a:latin typeface="Times New Roman" panose="02020603050405020304" pitchFamily="18" charset="0"/>
                <a:cs typeface="Times New Roman" panose="02020603050405020304" pitchFamily="18" charset="0"/>
              </a:rPr>
              <a:t> </a:t>
            </a:r>
            <a:r>
              <a:rPr lang="en-US" altLang="en-US" sz="3200" b="1" dirty="0" err="1" smtClean="0">
                <a:solidFill>
                  <a:srgbClr val="1F5281"/>
                </a:solidFill>
                <a:latin typeface="Times New Roman" panose="02020603050405020304" pitchFamily="18" charset="0"/>
                <a:cs typeface="Times New Roman" panose="02020603050405020304" pitchFamily="18" charset="0"/>
              </a:rPr>
              <a:t>tưởng</a:t>
            </a:r>
            <a:r>
              <a:rPr lang="en-US" altLang="en-US" sz="3200" b="1" dirty="0" smtClean="0">
                <a:solidFill>
                  <a:srgbClr val="1F5281"/>
                </a:solidFill>
                <a:latin typeface="Times New Roman" panose="02020603050405020304" pitchFamily="18" charset="0"/>
                <a:cs typeface="Times New Roman" panose="02020603050405020304" pitchFamily="18" charset="0"/>
              </a:rPr>
              <a:t>.</a:t>
            </a:r>
          </a:p>
        </p:txBody>
      </p:sp>
      <p:sp>
        <p:nvSpPr>
          <p:cNvPr id="5" name="TextBox 12"/>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000" b="1">
                <a:solidFill>
                  <a:srgbClr val="663300"/>
                </a:solidFill>
                <a:latin typeface="Times New Roman" panose="02020603050405020304" pitchFamily="18" charset="0"/>
                <a:cs typeface="Times New Roman" panose="02020603050405020304" pitchFamily="18" charset="0"/>
              </a:rPr>
              <a:t>3. Nhân vật Đan </a:t>
            </a:r>
            <a:r>
              <a:rPr lang="en-US" altLang="en-US" sz="4000" b="1" smtClean="0">
                <a:solidFill>
                  <a:srgbClr val="663300"/>
                </a:solidFill>
                <a:latin typeface="Times New Roman" panose="02020603050405020304" pitchFamily="18" charset="0"/>
                <a:cs typeface="Times New Roman" panose="02020603050405020304" pitchFamily="18" charset="0"/>
              </a:rPr>
              <a:t>Thiềm</a:t>
            </a:r>
            <a:endParaRPr lang="en-US" altLang="en-US" sz="4000" b="1">
              <a:solidFill>
                <a:srgbClr val="66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95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yva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254000"/>
            <a:ext cx="9301655" cy="5922963"/>
          </a:xfrm>
        </p:spPr>
      </p:pic>
    </p:spTree>
    <p:extLst>
      <p:ext uri="{BB962C8B-B14F-4D97-AF65-F5344CB8AC3E}">
        <p14:creationId xmlns:p14="http://schemas.microsoft.com/office/powerpoint/2010/main" val="1635216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idx="1"/>
          </p:nvPr>
        </p:nvSpPr>
        <p:spPr bwMode="auto">
          <a:xfrm>
            <a:off x="273269" y="1291295"/>
            <a:ext cx="11267090" cy="41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800100" indent="-34290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ts val="4500"/>
              </a:lnSpc>
              <a:spcBef>
                <a:spcPct val="0"/>
              </a:spcBef>
              <a:buClrTx/>
              <a:defRPr/>
            </a:pPr>
            <a:r>
              <a:rPr lang="en-US" altLang="en-US" b="1" smtClean="0">
                <a:solidFill>
                  <a:srgbClr val="0000CC"/>
                </a:solidFill>
                <a:latin typeface="Times New Roman" panose="02020603050405020304" pitchFamily="18" charset="0"/>
                <a:cs typeface="Times New Roman" panose="02020603050405020304" pitchFamily="18" charset="0"/>
              </a:rPr>
              <a:t>Đan Thiềm là người biệt nhỡn liên tài, đam mê, trân trọng cái tài, cái đẹp</a:t>
            </a:r>
          </a:p>
          <a:p>
            <a:pPr lvl="1" algn="just">
              <a:lnSpc>
                <a:spcPts val="4500"/>
              </a:lnSpc>
              <a:spcBef>
                <a:spcPct val="0"/>
              </a:spcBef>
              <a:buClrTx/>
              <a:defRPr/>
            </a:pPr>
            <a:r>
              <a:rPr lang="en-US" altLang="en-US" sz="3200" b="1" smtClean="0">
                <a:solidFill>
                  <a:srgbClr val="1F5281"/>
                </a:solidFill>
                <a:latin typeface="Times New Roman" panose="02020603050405020304" pitchFamily="18" charset="0"/>
                <a:cs typeface="Times New Roman" panose="02020603050405020304" pitchFamily="18" charset="0"/>
              </a:rPr>
              <a:t>Đan Thiềm say mê, trân trọng tài năng của Vũ Như Tô – môt kiến trúc sư thiên tài;</a:t>
            </a:r>
          </a:p>
          <a:p>
            <a:pPr lvl="1" algn="just">
              <a:lnSpc>
                <a:spcPts val="4500"/>
              </a:lnSpc>
              <a:spcBef>
                <a:spcPct val="0"/>
              </a:spcBef>
              <a:buClrTx/>
              <a:defRPr/>
            </a:pPr>
            <a:r>
              <a:rPr lang="en-US" altLang="en-US" sz="3200" b="1" smtClean="0">
                <a:solidFill>
                  <a:srgbClr val="1F5281"/>
                </a:solidFill>
                <a:latin typeface="Times New Roman" panose="02020603050405020304" pitchFamily="18" charset="0"/>
                <a:cs typeface="Times New Roman" panose="02020603050405020304" pitchFamily="18" charset="0"/>
              </a:rPr>
              <a:t>Bà luôn khích lệ Vũ Như Tô xây dựng Cửu Trùng Đài, không ngại thị phi, sẵn sàng quên mình  để cái Đẹp được ra đời, người Tài được dịp thể hiện</a:t>
            </a:r>
          </a:p>
        </p:txBody>
      </p:sp>
      <p:sp>
        <p:nvSpPr>
          <p:cNvPr id="5" name="TextBox 12"/>
          <p:cNvSpPr txBox="1">
            <a:spLocks noGrp="1" noChangeArrowheads="1"/>
          </p:cNvSpPr>
          <p:nvPr>
            <p:ph type="title"/>
          </p:nvPr>
        </p:nvSpPr>
        <p:spPr bwMode="auto">
          <a:xfrm>
            <a:off x="838200" y="11287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000" b="1">
                <a:solidFill>
                  <a:srgbClr val="663300"/>
                </a:solidFill>
                <a:latin typeface="Times New Roman" panose="02020603050405020304" pitchFamily="18" charset="0"/>
                <a:cs typeface="Times New Roman" panose="02020603050405020304" pitchFamily="18" charset="0"/>
              </a:rPr>
              <a:t>3. Nhân vật Đan </a:t>
            </a:r>
            <a:r>
              <a:rPr lang="en-US" altLang="en-US" sz="4000" b="1" smtClean="0">
                <a:solidFill>
                  <a:srgbClr val="663300"/>
                </a:solidFill>
                <a:latin typeface="Times New Roman" panose="02020603050405020304" pitchFamily="18" charset="0"/>
                <a:cs typeface="Times New Roman" panose="02020603050405020304" pitchFamily="18" charset="0"/>
              </a:rPr>
              <a:t>Thiềm</a:t>
            </a:r>
            <a:endParaRPr lang="en-US" altLang="en-US" sz="4000" b="1">
              <a:solidFill>
                <a:srgbClr val="66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6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barn(inVertical)">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1048407" y="315859"/>
            <a:ext cx="10515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spAutoFit/>
          </a:bodyPr>
          <a:lstStyle>
            <a:lvl1pPr algn="l" defTabSz="914400" rtl="0" eaLnBrk="1" latinLnBrk="0" hangingPunct="1">
              <a:lnSpc>
                <a:spcPct val="90000"/>
              </a:lnSpc>
              <a:spcBef>
                <a:spcPct val="20000"/>
              </a:spcBef>
              <a:buClr>
                <a:schemeClr val="hlink"/>
              </a:buClr>
              <a:buFont typeface="Wingdings" panose="05000000000000000000" pitchFamily="2" charset="2"/>
              <a:buChar char="v"/>
              <a:defRPr sz="3200" kern="1200">
                <a:solidFill>
                  <a:schemeClr val="tx1"/>
                </a:solidFill>
                <a:latin typeface="Arial" panose="020B0604020202020204" pitchFamily="34" charset="0"/>
                <a:ea typeface="+mj-ea"/>
                <a:cs typeface="+mj-cs"/>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000" b="1" smtClean="0">
                <a:solidFill>
                  <a:srgbClr val="663300"/>
                </a:solidFill>
                <a:latin typeface="Times New Roman" panose="02020603050405020304" pitchFamily="18" charset="0"/>
                <a:cs typeface="Times New Roman" panose="02020603050405020304" pitchFamily="18" charset="0"/>
              </a:rPr>
              <a:t>3. Nhân vật Đan Thiềm</a:t>
            </a:r>
            <a:endParaRPr lang="en-US" altLang="en-US" sz="4000" b="1">
              <a:solidFill>
                <a:srgbClr val="663300"/>
              </a:solidFill>
              <a:latin typeface="Times New Roman" panose="02020603050405020304" pitchFamily="18" charset="0"/>
              <a:cs typeface="Times New Roman" panose="02020603050405020304" pitchFamily="18" charset="0"/>
            </a:endParaRPr>
          </a:p>
        </p:txBody>
      </p:sp>
      <p:sp>
        <p:nvSpPr>
          <p:cNvPr id="5" name="Rectangle 2"/>
          <p:cNvSpPr>
            <a:spLocks noGrp="1" noChangeArrowheads="1"/>
          </p:cNvSpPr>
          <p:nvPr>
            <p:ph idx="1"/>
          </p:nvPr>
        </p:nvSpPr>
        <p:spPr bwMode="auto">
          <a:xfrm>
            <a:off x="859220" y="1163171"/>
            <a:ext cx="10515600" cy="511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800100" indent="-34290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ts val="4500"/>
              </a:lnSpc>
              <a:spcBef>
                <a:spcPct val="0"/>
              </a:spcBef>
              <a:buClrTx/>
            </a:pPr>
            <a:r>
              <a:rPr lang="en-US" altLang="en-US" b="1" dirty="0" err="1">
                <a:solidFill>
                  <a:srgbClr val="0000CC"/>
                </a:solidFill>
                <a:latin typeface="Times New Roman" panose="02020603050405020304" pitchFamily="18" charset="0"/>
                <a:cs typeface="Times New Roman" panose="02020603050405020304" pitchFamily="18" charset="0"/>
              </a:rPr>
              <a:t>Đan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Thiềm</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cũng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là</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người</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luôn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tỉnh</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táo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hiểu</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đời</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hiểu</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smtClean="0">
                <a:solidFill>
                  <a:srgbClr val="0000CC"/>
                </a:solidFill>
                <a:latin typeface="Times New Roman" panose="02020603050405020304" pitchFamily="18" charset="0"/>
                <a:cs typeface="Times New Roman" panose="02020603050405020304" pitchFamily="18" charset="0"/>
              </a:rPr>
              <a:t>mình</a:t>
            </a:r>
            <a:r>
              <a:rPr lang="en-US" altLang="en-US" b="1" dirty="0" smtClean="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thức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thời</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biết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thích</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ứng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hoàn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cảnh</a:t>
            </a:r>
            <a:r>
              <a:rPr lang="en-US" altLang="en-US" b="1" dirty="0">
                <a:solidFill>
                  <a:srgbClr val="0000CC"/>
                </a:solidFill>
                <a:latin typeface="Times New Roman" panose="02020603050405020304" pitchFamily="18" charset="0"/>
                <a:cs typeface="Times New Roman" panose="02020603050405020304" pitchFamily="18" charset="0"/>
              </a:rPr>
              <a:t>.</a:t>
            </a:r>
          </a:p>
          <a:p>
            <a:pPr lvl="1" algn="just">
              <a:lnSpc>
                <a:spcPts val="4500"/>
              </a:lnSpc>
              <a:spcBef>
                <a:spcPct val="0"/>
              </a:spcBef>
              <a:buClrTx/>
            </a:pPr>
            <a:r>
              <a:rPr lang="en-US" altLang="en-US" sz="3200" b="1" dirty="0" err="1" smtClean="0">
                <a:latin typeface="Times New Roman" panose="02020603050405020304" pitchFamily="18" charset="0"/>
                <a:cs typeface="Times New Roman" panose="02020603050405020304" pitchFamily="18" charset="0"/>
              </a:rPr>
              <a:t>Khuyên</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Vũ</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Tô</a:t>
            </a:r>
            <a:r>
              <a:rPr lang="en-US" altLang="en-US" sz="3200" b="1" dirty="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không</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thực</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hiện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lí</a:t>
            </a:r>
            <a:r>
              <a:rPr lang="en-US" altLang="en-US" sz="3200" b="1" dirty="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tưởng</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xây</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Cửu</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Trùng</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Đài</a:t>
            </a:r>
            <a:endParaRPr lang="en-US" altLang="en-US" sz="3200" b="1" dirty="0">
              <a:latin typeface="Times New Roman" panose="02020603050405020304" pitchFamily="18" charset="0"/>
              <a:cs typeface="Times New Roman" panose="02020603050405020304" pitchFamily="18" charset="0"/>
            </a:endParaRPr>
          </a:p>
          <a:p>
            <a:pPr lvl="1" algn="just">
              <a:lnSpc>
                <a:spcPts val="4500"/>
              </a:lnSpc>
              <a:spcBef>
                <a:spcPct val="0"/>
              </a:spcBef>
              <a:buClrTx/>
            </a:pPr>
            <a:r>
              <a:rPr lang="en-US" altLang="en-US" sz="3200" b="1" dirty="0" err="1">
                <a:latin typeface="Times New Roman" panose="02020603050405020304" pitchFamily="18" charset="0"/>
                <a:cs typeface="Times New Roman" panose="02020603050405020304" pitchFamily="18" charset="0"/>
              </a:rPr>
              <a:t>Khi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biết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Cửu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Trùng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hoàn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thành</a:t>
            </a:r>
            <a:r>
              <a:rPr lang="en-US" altLang="en-US" sz="3200" b="1" dirty="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khuyên</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bỏ</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trốn</a:t>
            </a:r>
            <a:r>
              <a:rPr lang="en-US" altLang="en-US" sz="3200" b="1" dirty="0">
                <a:latin typeface="Times New Roman" panose="02020603050405020304" pitchFamily="18" charset="0"/>
                <a:cs typeface="Times New Roman" panose="02020603050405020304" pitchFamily="18" charset="0"/>
              </a:rPr>
              <a:t>.</a:t>
            </a:r>
          </a:p>
          <a:p>
            <a:pPr lvl="1" algn="just">
              <a:lnSpc>
                <a:spcPts val="4500"/>
              </a:lnSpc>
              <a:spcBef>
                <a:spcPct val="0"/>
              </a:spcBef>
              <a:buClrTx/>
            </a:pPr>
            <a:r>
              <a:rPr lang="en-US" altLang="en-US" sz="3200" b="1" dirty="0" err="1">
                <a:latin typeface="Times New Roman" panose="02020603050405020304" pitchFamily="18" charset="0"/>
                <a:cs typeface="Times New Roman" panose="02020603050405020304" pitchFamily="18" charset="0"/>
              </a:rPr>
              <a:t>Quân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nổi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loạn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bà</a:t>
            </a:r>
            <a:r>
              <a:rPr lang="en-US" altLang="en-US" sz="3200" b="1" dirty="0">
                <a:latin typeface="Times New Roman" panose="02020603050405020304" pitchFamily="18" charset="0"/>
                <a:cs typeface="Times New Roman" panose="02020603050405020304" pitchFamily="18" charset="0"/>
              </a:rPr>
              <a:t> van </a:t>
            </a:r>
            <a:r>
              <a:rPr lang="en-US" altLang="en-US" sz="3200" b="1" dirty="0" err="1">
                <a:latin typeface="Times New Roman" panose="02020603050405020304" pitchFamily="18" charset="0"/>
                <a:cs typeface="Times New Roman" panose="02020603050405020304" pitchFamily="18" charset="0"/>
              </a:rPr>
              <a:t>lạy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buông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Vũ</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Tô</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sẵn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sàng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chịu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chết</a:t>
            </a:r>
            <a:r>
              <a:rPr lang="en-US" altLang="en-US" sz="3200" b="1" dirty="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thay</a:t>
            </a:r>
            <a:r>
              <a:rPr lang="en-US" altLang="en-US" sz="3200" b="1" dirty="0" smtClean="0">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a:p>
            <a:pPr lvl="1" algn="just">
              <a:lnSpc>
                <a:spcPts val="3500"/>
              </a:lnSpc>
              <a:spcBef>
                <a:spcPct val="0"/>
              </a:spcBef>
              <a:buClrTx/>
            </a:pP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883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838200" y="1825625"/>
            <a:ext cx="10515600" cy="41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ClrTx/>
              <a:buFontTx/>
              <a:buNone/>
            </a:pPr>
            <a:r>
              <a:rPr lang="en-US" altLang="en-US" sz="2500" b="1" dirty="0" smtClean="0">
                <a:latin typeface="Times New Roman" panose="02020603050405020304" pitchFamily="18" charset="0"/>
                <a:cs typeface="Times New Roman" panose="02020603050405020304" pitchFamily="18" charset="0"/>
                <a:sym typeface="Symbol" panose="05050102010706020507" pitchFamily="18" charset="2"/>
              </a:rPr>
              <a:t> * </a:t>
            </a:r>
            <a:r>
              <a:rPr lang="en-US" altLang="en-US" sz="2500" b="1" dirty="0" err="1" smtClean="0">
                <a:latin typeface="Times New Roman" panose="02020603050405020304" pitchFamily="18" charset="0"/>
                <a:cs typeface="Times New Roman" panose="02020603050405020304" pitchFamily="18" charset="0"/>
              </a:rPr>
              <a:t>Đan</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Thiềm</a:t>
            </a:r>
            <a:r>
              <a:rPr lang="en-US" altLang="en-US" sz="2500" b="1" dirty="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mang</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trong</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lòng</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những</a:t>
            </a:r>
            <a:r>
              <a:rPr lang="en-US" altLang="en-US" sz="2500" b="1" dirty="0" smtClean="0">
                <a:latin typeface="Times New Roman" panose="02020603050405020304" pitchFamily="18" charset="0"/>
                <a:cs typeface="Times New Roman" panose="02020603050405020304" pitchFamily="18" charset="0"/>
              </a:rPr>
              <a:t> say </a:t>
            </a:r>
            <a:r>
              <a:rPr lang="en-US" altLang="en-US" sz="2500" b="1" dirty="0" err="1" smtClean="0">
                <a:latin typeface="Times New Roman" panose="02020603050405020304" pitchFamily="18" charset="0"/>
                <a:cs typeface="Times New Roman" panose="02020603050405020304" pitchFamily="18" charset="0"/>
              </a:rPr>
              <a:t>mê</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những</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ưu</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tư</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những</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nỗi</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đau</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về</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cái</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Đẹp</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cái</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Tài</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về</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giá</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trị</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của</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đời</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của</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người</a:t>
            </a:r>
            <a:endParaRPr lang="en-US" altLang="en-US" sz="2500" b="1" dirty="0" smtClean="0">
              <a:latin typeface="Times New Roman" panose="02020603050405020304" pitchFamily="18" charset="0"/>
              <a:cs typeface="Times New Roman" panose="02020603050405020304" pitchFamily="18" charset="0"/>
            </a:endParaRPr>
          </a:p>
          <a:p>
            <a:pPr marL="0" indent="0">
              <a:lnSpc>
                <a:spcPct val="150000"/>
              </a:lnSpc>
              <a:spcBef>
                <a:spcPct val="0"/>
              </a:spcBef>
              <a:buClrTx/>
              <a:buNone/>
            </a:pP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Đan</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Thiềm</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xứng</a:t>
            </a:r>
            <a:r>
              <a:rPr lang="en-US" altLang="en-US" sz="2500" b="1" dirty="0" smtClean="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đáng</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là</a:t>
            </a:r>
            <a:r>
              <a:rPr lang="en-US" altLang="en-US" sz="2500" b="1" dirty="0">
                <a:latin typeface="Times New Roman" panose="02020603050405020304" pitchFamily="18" charset="0"/>
                <a:cs typeface="Times New Roman" panose="02020603050405020304" pitchFamily="18" charset="0"/>
              </a:rPr>
              <a:t> tri </a:t>
            </a:r>
            <a:r>
              <a:rPr lang="en-US" altLang="en-US" sz="2500" b="1" dirty="0" err="1">
                <a:latin typeface="Times New Roman" panose="02020603050405020304" pitchFamily="18" charset="0"/>
                <a:cs typeface="Times New Roman" panose="02020603050405020304" pitchFamily="18" charset="0"/>
              </a:rPr>
              <a:t>âm</a:t>
            </a:r>
            <a:r>
              <a:rPr lang="en-US" altLang="en-US" sz="2500" b="1" dirty="0">
                <a:latin typeface="Times New Roman" panose="02020603050405020304" pitchFamily="18" charset="0"/>
                <a:cs typeface="Times New Roman" panose="02020603050405020304" pitchFamily="18" charset="0"/>
              </a:rPr>
              <a:t>, tri </a:t>
            </a:r>
            <a:r>
              <a:rPr lang="en-US" altLang="en-US" sz="2500" b="1" dirty="0" err="1">
                <a:latin typeface="Times New Roman" panose="02020603050405020304" pitchFamily="18" charset="0"/>
                <a:cs typeface="Times New Roman" panose="02020603050405020304" pitchFamily="18" charset="0"/>
              </a:rPr>
              <a:t>kỉ</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của</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người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nghệ</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sĩ</a:t>
            </a:r>
            <a:r>
              <a:rPr lang="en-US" altLang="en-US" sz="2500" b="1" dirty="0">
                <a:latin typeface="Times New Roman" panose="02020603050405020304" pitchFamily="18" charset="0"/>
                <a:cs typeface="Times New Roman" panose="02020603050405020304" pitchFamily="18" charset="0"/>
              </a:rPr>
              <a:t>. Bi </a:t>
            </a:r>
            <a:r>
              <a:rPr lang="en-US" altLang="en-US" sz="2500" b="1" dirty="0" err="1">
                <a:latin typeface="Times New Roman" panose="02020603050405020304" pitchFamily="18" charset="0"/>
                <a:cs typeface="Times New Roman" panose="02020603050405020304" pitchFamily="18" charset="0"/>
              </a:rPr>
              <a:t>kịch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của</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Đan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Thiềm</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là</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không</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bảo</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vệ</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được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cái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đẹp</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không</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cứu</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được</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người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tài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ngay</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cả</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khi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sẵn</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sàng</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đánh</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đổi</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tính</a:t>
            </a:r>
            <a:r>
              <a:rPr lang="en-US" altLang="en-US" sz="2500" b="1" dirty="0">
                <a:latin typeface="Times New Roman" panose="02020603050405020304" pitchFamily="18" charset="0"/>
                <a:cs typeface="Times New Roman" panose="02020603050405020304" pitchFamily="18" charset="0"/>
              </a:rPr>
              <a:t> </a:t>
            </a:r>
            <a:r>
              <a:rPr lang="en-US" altLang="en-US" sz="2500" b="1" dirty="0" err="1" smtClean="0">
                <a:latin typeface="Times New Roman" panose="02020603050405020304" pitchFamily="18" charset="0"/>
                <a:cs typeface="Times New Roman" panose="02020603050405020304" pitchFamily="18" charset="0"/>
              </a:rPr>
              <a:t>mạng</a:t>
            </a:r>
            <a:r>
              <a:rPr lang="en-US" altLang="en-US" sz="2500" b="1" dirty="0" smtClean="0">
                <a:latin typeface="Times New Roman" panose="02020603050405020304" pitchFamily="18" charset="0"/>
                <a:cs typeface="Times New Roman" panose="02020603050405020304" pitchFamily="18" charset="0"/>
              </a:rPr>
              <a:t>.</a:t>
            </a:r>
          </a:p>
          <a:p>
            <a:pPr marL="0" indent="0">
              <a:lnSpc>
                <a:spcPct val="150000"/>
              </a:lnSpc>
              <a:spcBef>
                <a:spcPct val="0"/>
              </a:spcBef>
              <a:buClrTx/>
              <a:buNone/>
            </a:pPr>
            <a:r>
              <a:rPr lang="en-US" altLang="en-US" sz="2500" b="1" dirty="0">
                <a:solidFill>
                  <a:srgbClr val="C00000"/>
                </a:solidFill>
                <a:latin typeface="Times New Roman" panose="02020603050405020304" pitchFamily="18" charset="0"/>
                <a:cs typeface="Times New Roman" panose="02020603050405020304" pitchFamily="18" charset="0"/>
              </a:rPr>
              <a:t> =&gt; </a:t>
            </a:r>
            <a:r>
              <a:rPr lang="en-US" altLang="en-US" sz="2500" b="1" dirty="0" smtClean="0">
                <a:solidFill>
                  <a:srgbClr val="C00000"/>
                </a:solidFill>
                <a:latin typeface="Times New Roman" panose="02020603050405020304" pitchFamily="18" charset="0"/>
                <a:cs typeface="Times New Roman" panose="02020603050405020304" pitchFamily="18" charset="0"/>
              </a:rPr>
              <a:t>“</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Bệnh</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a:solidFill>
                  <a:srgbClr val="C00000"/>
                </a:solidFill>
                <a:latin typeface="Times New Roman" panose="02020603050405020304" pitchFamily="18" charset="0"/>
                <a:cs typeface="Times New Roman" panose="02020603050405020304" pitchFamily="18" charset="0"/>
              </a:rPr>
              <a:t>Đan</a:t>
            </a:r>
            <a:r>
              <a:rPr lang="en-US" altLang="en-US" sz="2500" b="1" i="1" u="sng" dirty="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Thiềm</a:t>
            </a:r>
            <a:r>
              <a:rPr lang="en-US" altLang="en-US" sz="2500" b="1" i="1" u="sng" dirty="0" smtClean="0">
                <a:solidFill>
                  <a:srgbClr val="C00000"/>
                </a:solidFill>
                <a:latin typeface="Times New Roman" panose="02020603050405020304" pitchFamily="18" charset="0"/>
                <a:cs typeface="Times New Roman" panose="02020603050405020304" pitchFamily="18" charset="0"/>
              </a:rPr>
              <a:t>” –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Độc</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tôn</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cái</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Đẹp</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cái</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Tài</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giá</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trị</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dân</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tộc</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và</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lâu</a:t>
            </a:r>
            <a:r>
              <a:rPr lang="en-US" altLang="en-US" sz="2500" b="1" i="1" u="sng" dirty="0" smtClean="0">
                <a:solidFill>
                  <a:srgbClr val="C00000"/>
                </a:solidFill>
                <a:latin typeface="Times New Roman" panose="02020603050405020304" pitchFamily="18" charset="0"/>
                <a:cs typeface="Times New Roman" panose="02020603050405020304" pitchFamily="18" charset="0"/>
              </a:rPr>
              <a:t> </a:t>
            </a:r>
            <a:r>
              <a:rPr lang="en-US" altLang="en-US" sz="2500" b="1" i="1" u="sng" dirty="0" err="1" smtClean="0">
                <a:solidFill>
                  <a:srgbClr val="C00000"/>
                </a:solidFill>
                <a:latin typeface="Times New Roman" panose="02020603050405020304" pitchFamily="18" charset="0"/>
                <a:cs typeface="Times New Roman" panose="02020603050405020304" pitchFamily="18" charset="0"/>
              </a:rPr>
              <a:t>dài</a:t>
            </a:r>
            <a:endParaRPr lang="en-US" altLang="en-US" sz="2500" b="1" dirty="0" smtClean="0">
              <a:latin typeface="Times New Roman" panose="02020603050405020304" pitchFamily="18" charset="0"/>
              <a:cs typeface="Times New Roman" panose="02020603050405020304" pitchFamily="18" charset="0"/>
            </a:endParaRPr>
          </a:p>
          <a:p>
            <a:pPr marL="0" indent="0">
              <a:lnSpc>
                <a:spcPct val="150000"/>
              </a:lnSpc>
              <a:spcBef>
                <a:spcPct val="0"/>
              </a:spcBef>
              <a:buClrTx/>
              <a:buNone/>
            </a:pPr>
            <a:r>
              <a:rPr lang="en-US" altLang="en-US" sz="2500" b="1" i="1" dirty="0" smtClean="0">
                <a:solidFill>
                  <a:srgbClr val="0000CC"/>
                </a:solidFill>
                <a:latin typeface="Times New Roman" panose="02020603050405020304" pitchFamily="18" charset="0"/>
                <a:cs typeface="Times New Roman" panose="02020603050405020304" pitchFamily="18" charset="0"/>
              </a:rPr>
              <a:t>=&gt; </a:t>
            </a:r>
            <a:r>
              <a:rPr lang="en-US" altLang="en-US" sz="2500" b="1" i="1" u="sng" dirty="0" smtClean="0">
                <a:solidFill>
                  <a:srgbClr val="0000CC"/>
                </a:solidFill>
                <a:latin typeface="Times New Roman" panose="02020603050405020304" pitchFamily="18" charset="0"/>
                <a:cs typeface="Times New Roman" panose="02020603050405020304" pitchFamily="18" charset="0"/>
              </a:rPr>
              <a:t>Tin </a:t>
            </a:r>
            <a:r>
              <a:rPr lang="en-US" altLang="en-US" sz="2500" b="1" i="1" u="sng" dirty="0" err="1" smtClean="0">
                <a:solidFill>
                  <a:srgbClr val="0000CC"/>
                </a:solidFill>
                <a:latin typeface="Times New Roman" panose="02020603050405020304" pitchFamily="18" charset="0"/>
                <a:cs typeface="Times New Roman" panose="02020603050405020304" pitchFamily="18" charset="0"/>
              </a:rPr>
              <a:t>tưởng</a:t>
            </a:r>
            <a:r>
              <a:rPr lang="en-US" altLang="en-US" sz="2500" b="1" i="1" u="sng" dirty="0" smtClean="0">
                <a:solidFill>
                  <a:srgbClr val="0000CC"/>
                </a:solidFill>
                <a:latin typeface="Times New Roman" panose="02020603050405020304" pitchFamily="18" charset="0"/>
                <a:cs typeface="Times New Roman" panose="02020603050405020304" pitchFamily="18" charset="0"/>
              </a:rPr>
              <a:t> </a:t>
            </a:r>
            <a:r>
              <a:rPr lang="en-US" altLang="en-US" sz="2500" b="1" i="1" u="sng" dirty="0" err="1" smtClean="0">
                <a:solidFill>
                  <a:srgbClr val="0000CC"/>
                </a:solidFill>
                <a:latin typeface="Times New Roman" panose="02020603050405020304" pitchFamily="18" charset="0"/>
                <a:cs typeface="Times New Roman" panose="02020603050405020304" pitchFamily="18" charset="0"/>
              </a:rPr>
              <a:t>nghệ</a:t>
            </a:r>
            <a:r>
              <a:rPr lang="en-US" altLang="en-US" sz="2500" b="1" i="1" u="sng" dirty="0" smtClean="0">
                <a:solidFill>
                  <a:srgbClr val="0000CC"/>
                </a:solidFill>
                <a:latin typeface="Times New Roman" panose="02020603050405020304" pitchFamily="18" charset="0"/>
                <a:cs typeface="Times New Roman" panose="02020603050405020304" pitchFamily="18" charset="0"/>
              </a:rPr>
              <a:t> </a:t>
            </a:r>
            <a:r>
              <a:rPr lang="en-US" altLang="en-US" sz="2500" b="1" i="1" u="sng" dirty="0" err="1" smtClean="0">
                <a:solidFill>
                  <a:srgbClr val="0000CC"/>
                </a:solidFill>
                <a:latin typeface="Times New Roman" panose="02020603050405020304" pitchFamily="18" charset="0"/>
                <a:cs typeface="Times New Roman" panose="02020603050405020304" pitchFamily="18" charset="0"/>
              </a:rPr>
              <a:t>thuật</a:t>
            </a:r>
            <a:r>
              <a:rPr lang="en-US" altLang="en-US" sz="2500" b="1" i="1" u="sng" dirty="0" smtClean="0">
                <a:solidFill>
                  <a:srgbClr val="0000CC"/>
                </a:solidFill>
                <a:latin typeface="Times New Roman" panose="02020603050405020304" pitchFamily="18" charset="0"/>
                <a:cs typeface="Times New Roman" panose="02020603050405020304" pitchFamily="18" charset="0"/>
              </a:rPr>
              <a:t> </a:t>
            </a:r>
            <a:r>
              <a:rPr lang="en-US" altLang="en-US" sz="2500" b="1" i="1" u="sng" dirty="0" err="1" smtClean="0">
                <a:solidFill>
                  <a:srgbClr val="0000CC"/>
                </a:solidFill>
                <a:latin typeface="Times New Roman" panose="02020603050405020304" pitchFamily="18" charset="0"/>
                <a:cs typeface="Times New Roman" panose="02020603050405020304" pitchFamily="18" charset="0"/>
              </a:rPr>
              <a:t>thanh</a:t>
            </a:r>
            <a:r>
              <a:rPr lang="en-US" altLang="en-US" sz="2500" b="1" i="1" u="sng" dirty="0" smtClean="0">
                <a:solidFill>
                  <a:srgbClr val="0000CC"/>
                </a:solidFill>
                <a:latin typeface="Times New Roman" panose="02020603050405020304" pitchFamily="18" charset="0"/>
                <a:cs typeface="Times New Roman" panose="02020603050405020304" pitchFamily="18" charset="0"/>
              </a:rPr>
              <a:t> </a:t>
            </a:r>
            <a:r>
              <a:rPr lang="en-US" altLang="en-US" sz="2500" b="1" i="1" u="sng" dirty="0" err="1" smtClean="0">
                <a:solidFill>
                  <a:srgbClr val="0000CC"/>
                </a:solidFill>
                <a:latin typeface="Times New Roman" panose="02020603050405020304" pitchFamily="18" charset="0"/>
                <a:cs typeface="Times New Roman" panose="02020603050405020304" pitchFamily="18" charset="0"/>
              </a:rPr>
              <a:t>cao</a:t>
            </a:r>
            <a:r>
              <a:rPr lang="en-US" altLang="en-US" sz="2500" b="1" i="1" u="sng" dirty="0" smtClean="0">
                <a:solidFill>
                  <a:srgbClr val="0000CC"/>
                </a:solidFill>
                <a:latin typeface="Times New Roman" panose="02020603050405020304" pitchFamily="18" charset="0"/>
                <a:cs typeface="Times New Roman" panose="02020603050405020304" pitchFamily="18" charset="0"/>
              </a:rPr>
              <a:t> </a:t>
            </a:r>
            <a:r>
              <a:rPr lang="en-US" altLang="en-US" sz="2500" b="1" i="1" u="sng" dirty="0" err="1" smtClean="0">
                <a:solidFill>
                  <a:srgbClr val="0000CC"/>
                </a:solidFill>
                <a:latin typeface="Times New Roman" panose="02020603050405020304" pitchFamily="18" charset="0"/>
                <a:cs typeface="Times New Roman" panose="02020603050405020304" pitchFamily="18" charset="0"/>
              </a:rPr>
              <a:t>vượt</a:t>
            </a:r>
            <a:r>
              <a:rPr lang="en-US" altLang="en-US" sz="2500" b="1" i="1" u="sng" dirty="0" smtClean="0">
                <a:solidFill>
                  <a:srgbClr val="0000CC"/>
                </a:solidFill>
                <a:latin typeface="Times New Roman" panose="02020603050405020304" pitchFamily="18" charset="0"/>
                <a:cs typeface="Times New Roman" panose="02020603050405020304" pitchFamily="18" charset="0"/>
              </a:rPr>
              <a:t> </a:t>
            </a:r>
            <a:r>
              <a:rPr lang="en-US" altLang="en-US" sz="2500" b="1" i="1" u="sng" dirty="0" err="1" smtClean="0">
                <a:solidFill>
                  <a:srgbClr val="0000CC"/>
                </a:solidFill>
                <a:latin typeface="Times New Roman" panose="02020603050405020304" pitchFamily="18" charset="0"/>
                <a:cs typeface="Times New Roman" panose="02020603050405020304" pitchFamily="18" charset="0"/>
              </a:rPr>
              <a:t>thoát</a:t>
            </a:r>
            <a:r>
              <a:rPr lang="en-US" altLang="en-US" sz="2500" b="1" i="1" u="sng" dirty="0" smtClean="0">
                <a:solidFill>
                  <a:srgbClr val="0000CC"/>
                </a:solidFill>
                <a:latin typeface="Times New Roman" panose="02020603050405020304" pitchFamily="18" charset="0"/>
                <a:cs typeface="Times New Roman" panose="02020603050405020304" pitchFamily="18" charset="0"/>
              </a:rPr>
              <a:t> </a:t>
            </a:r>
            <a:r>
              <a:rPr lang="en-US" altLang="en-US" sz="2500" b="1" i="1" u="sng" dirty="0" err="1" smtClean="0">
                <a:solidFill>
                  <a:srgbClr val="0000CC"/>
                </a:solidFill>
                <a:latin typeface="Times New Roman" panose="02020603050405020304" pitchFamily="18" charset="0"/>
                <a:cs typeface="Times New Roman" panose="02020603050405020304" pitchFamily="18" charset="0"/>
              </a:rPr>
              <a:t>lên</a:t>
            </a:r>
            <a:r>
              <a:rPr lang="en-US" altLang="en-US" sz="2500" b="1" i="1" u="sng" dirty="0" smtClean="0">
                <a:solidFill>
                  <a:srgbClr val="0000CC"/>
                </a:solidFill>
                <a:latin typeface="Times New Roman" panose="02020603050405020304" pitchFamily="18" charset="0"/>
                <a:cs typeface="Times New Roman" panose="02020603050405020304" pitchFamily="18" charset="0"/>
              </a:rPr>
              <a:t> </a:t>
            </a:r>
            <a:r>
              <a:rPr lang="en-US" altLang="en-US" sz="2500" b="1" i="1" u="sng" dirty="0" err="1" smtClean="0">
                <a:solidFill>
                  <a:srgbClr val="0000CC"/>
                </a:solidFill>
                <a:latin typeface="Times New Roman" panose="02020603050405020304" pitchFamily="18" charset="0"/>
                <a:cs typeface="Times New Roman" panose="02020603050405020304" pitchFamily="18" charset="0"/>
              </a:rPr>
              <a:t>thực</a:t>
            </a:r>
            <a:r>
              <a:rPr lang="en-US" altLang="en-US" sz="2500" b="1" i="1" u="sng" dirty="0" smtClean="0">
                <a:solidFill>
                  <a:srgbClr val="0000CC"/>
                </a:solidFill>
                <a:latin typeface="Times New Roman" panose="02020603050405020304" pitchFamily="18" charset="0"/>
                <a:cs typeface="Times New Roman" panose="02020603050405020304" pitchFamily="18" charset="0"/>
              </a:rPr>
              <a:t> </a:t>
            </a:r>
            <a:r>
              <a:rPr lang="en-US" altLang="en-US" sz="2500" b="1" i="1" u="sng" dirty="0" err="1" smtClean="0">
                <a:solidFill>
                  <a:srgbClr val="0000CC"/>
                </a:solidFill>
                <a:latin typeface="Times New Roman" panose="02020603050405020304" pitchFamily="18" charset="0"/>
                <a:cs typeface="Times New Roman" panose="02020603050405020304" pitchFamily="18" charset="0"/>
              </a:rPr>
              <a:t>tại</a:t>
            </a:r>
            <a:r>
              <a:rPr lang="en-US" altLang="en-US" sz="2500" b="1" i="1" u="sng" dirty="0" smtClean="0">
                <a:solidFill>
                  <a:srgbClr val="0000CC"/>
                </a:solidFill>
                <a:latin typeface="Times New Roman" panose="02020603050405020304" pitchFamily="18" charset="0"/>
                <a:cs typeface="Times New Roman" panose="02020603050405020304" pitchFamily="18" charset="0"/>
              </a:rPr>
              <a:t> </a:t>
            </a:r>
            <a:r>
              <a:rPr lang="en-US" altLang="en-US" sz="2500" b="1" i="1" u="sng" dirty="0" err="1" smtClean="0">
                <a:solidFill>
                  <a:srgbClr val="0000CC"/>
                </a:solidFill>
                <a:latin typeface="Times New Roman" panose="02020603050405020304" pitchFamily="18" charset="0"/>
                <a:cs typeface="Times New Roman" panose="02020603050405020304" pitchFamily="18" charset="0"/>
              </a:rPr>
              <a:t>tầm</a:t>
            </a:r>
            <a:r>
              <a:rPr lang="en-US" altLang="en-US" sz="2500" b="1" i="1" u="sng" dirty="0" smtClean="0">
                <a:solidFill>
                  <a:srgbClr val="0000CC"/>
                </a:solidFill>
                <a:latin typeface="Times New Roman" panose="02020603050405020304" pitchFamily="18" charset="0"/>
                <a:cs typeface="Times New Roman" panose="02020603050405020304" pitchFamily="18" charset="0"/>
              </a:rPr>
              <a:t> </a:t>
            </a:r>
            <a:r>
              <a:rPr lang="en-US" altLang="en-US" sz="2500" b="1" i="1" u="sng" dirty="0" err="1" smtClean="0">
                <a:solidFill>
                  <a:srgbClr val="0000CC"/>
                </a:solidFill>
                <a:latin typeface="Times New Roman" panose="02020603050405020304" pitchFamily="18" charset="0"/>
                <a:cs typeface="Times New Roman" panose="02020603050405020304" pitchFamily="18" charset="0"/>
              </a:rPr>
              <a:t>thường</a:t>
            </a:r>
            <a:endParaRPr lang="en-US" altLang="en-US" sz="2500" b="1" i="1" u="sng" dirty="0" smtClean="0">
              <a:solidFill>
                <a:srgbClr val="0000CC"/>
              </a:solidFill>
              <a:latin typeface="Times New Roman" panose="02020603050405020304" pitchFamily="18" charset="0"/>
              <a:cs typeface="Times New Roman" panose="02020603050405020304" pitchFamily="18" charset="0"/>
            </a:endParaRPr>
          </a:p>
        </p:txBody>
      </p:sp>
      <p:sp>
        <p:nvSpPr>
          <p:cNvPr id="5" name="TextBox 12"/>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4000" b="1">
                <a:solidFill>
                  <a:srgbClr val="663300"/>
                </a:solidFill>
                <a:latin typeface="Times New Roman" panose="02020603050405020304" pitchFamily="18" charset="0"/>
                <a:cs typeface="Times New Roman" panose="02020603050405020304" pitchFamily="18" charset="0"/>
              </a:rPr>
              <a:t>3. Nhân vật Đan </a:t>
            </a:r>
            <a:r>
              <a:rPr lang="en-US" altLang="en-US" sz="4000" b="1" smtClean="0">
                <a:solidFill>
                  <a:srgbClr val="663300"/>
                </a:solidFill>
                <a:latin typeface="Times New Roman" panose="02020603050405020304" pitchFamily="18" charset="0"/>
                <a:cs typeface="Times New Roman" panose="02020603050405020304" pitchFamily="18" charset="0"/>
              </a:rPr>
              <a:t>Thiềm</a:t>
            </a:r>
            <a:endParaRPr lang="en-US" altLang="en-US" sz="4000" b="1">
              <a:solidFill>
                <a:srgbClr val="66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29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838200" y="1825625"/>
            <a:ext cx="10515600" cy="6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ClrTx/>
              <a:buFontTx/>
              <a:buNone/>
            </a:pPr>
            <a:r>
              <a:rPr lang="en-US" altLang="en-US" sz="2500" b="1" dirty="0" smtClean="0">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500" b="1" i="1" u="sng" dirty="0" smtClean="0">
              <a:solidFill>
                <a:srgbClr val="0000CC"/>
              </a:solidFill>
              <a:latin typeface="Times New Roman" panose="02020603050405020304" pitchFamily="18" charset="0"/>
              <a:cs typeface="Times New Roman" panose="02020603050405020304" pitchFamily="18" charset="0"/>
            </a:endParaRPr>
          </a:p>
        </p:txBody>
      </p:sp>
      <p:sp>
        <p:nvSpPr>
          <p:cNvPr id="6" name="Title 5"/>
          <p:cNvSpPr txBox="1">
            <a:spLocks noGrp="1"/>
          </p:cNvSpPr>
          <p:nvPr>
            <p:ph type="title"/>
          </p:nvPr>
        </p:nvSpPr>
        <p:spPr>
          <a:prstGeom prst="rect">
            <a:avLst/>
          </a:prstGeom>
          <a:solidFill>
            <a:srgbClr val="4F81BD">
              <a:lumMod val="20000"/>
              <a:lumOff val="80000"/>
            </a:srgbClr>
          </a:solidFill>
        </p:spPr>
        <p:txBody>
          <a:bodyPr wrap="square" lIns="91076" tIns="45538" rIns="91076" bIns="45538" rtlCol="0">
            <a:spAutoFit/>
          </a:bodyPr>
          <a:lstStyle/>
          <a:p>
            <a:pPr algn="ctr"/>
            <a:r>
              <a:rPr lang="en-US" sz="3200" b="1" kern="0" dirty="0">
                <a:solidFill>
                  <a:srgbClr val="FF0000"/>
                </a:solidFill>
                <a:latin typeface="Times New Roman" pitchFamily="18" charset="0"/>
                <a:cs typeface="Times New Roman" pitchFamily="18" charset="0"/>
              </a:rPr>
              <a:t>III. </a:t>
            </a:r>
            <a:r>
              <a:rPr lang="en-US" sz="3200" b="1" kern="0" dirty="0" err="1">
                <a:solidFill>
                  <a:srgbClr val="FF0000"/>
                </a:solidFill>
                <a:latin typeface="Times New Roman" pitchFamily="18" charset="0"/>
                <a:cs typeface="Times New Roman" pitchFamily="18" charset="0"/>
              </a:rPr>
              <a:t>Tổng</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kết</a:t>
            </a:r>
            <a:endParaRPr lang="en-US" sz="3200" b="1" kern="0" dirty="0">
              <a:solidFill>
                <a:srgbClr val="FF0000"/>
              </a:solidFill>
              <a:latin typeface="Times New Roman" pitchFamily="18" charset="0"/>
              <a:cs typeface="Times New Roman" pitchFamily="18" charset="0"/>
            </a:endParaRPr>
          </a:p>
        </p:txBody>
      </p:sp>
      <p:sp>
        <p:nvSpPr>
          <p:cNvPr id="7" name="Rectangle 6"/>
          <p:cNvSpPr/>
          <p:nvPr/>
        </p:nvSpPr>
        <p:spPr>
          <a:xfrm>
            <a:off x="838200" y="1901653"/>
            <a:ext cx="2315057" cy="584775"/>
          </a:xfrm>
          <a:prstGeom prst="rect">
            <a:avLst/>
          </a:prstGeom>
          <a:solidFill>
            <a:schemeClr val="accent1">
              <a:lumMod val="40000"/>
              <a:lumOff val="60000"/>
            </a:schemeClr>
          </a:solidFill>
        </p:spPr>
        <p:txBody>
          <a:bodyPr wrap="none">
            <a:spAutoFit/>
          </a:bodyPr>
          <a:lstStyle/>
          <a:p>
            <a:pPr lvl="0"/>
            <a:r>
              <a:rPr lang="en-US" sz="3200" b="1" i="1" dirty="0">
                <a:solidFill>
                  <a:prstClr val="black"/>
                </a:solidFill>
                <a:latin typeface="Times New Roman" pitchFamily="18" charset="0"/>
                <a:cs typeface="Times New Roman" pitchFamily="18" charset="0"/>
              </a:rPr>
              <a:t>1. </a:t>
            </a:r>
            <a:r>
              <a:rPr lang="en-US" sz="3200" b="1" i="1" dirty="0" err="1">
                <a:solidFill>
                  <a:prstClr val="black"/>
                </a:solidFill>
                <a:latin typeface="Times New Roman" pitchFamily="18" charset="0"/>
                <a:cs typeface="Times New Roman" pitchFamily="18" charset="0"/>
              </a:rPr>
              <a:t>Nội</a:t>
            </a:r>
            <a:r>
              <a:rPr lang="en-US" sz="3200" b="1" i="1" dirty="0">
                <a:solidFill>
                  <a:prstClr val="black"/>
                </a:solidFill>
                <a:latin typeface="Times New Roman" pitchFamily="18" charset="0"/>
                <a:cs typeface="Times New Roman" pitchFamily="18" charset="0"/>
              </a:rPr>
              <a:t> dung:</a:t>
            </a:r>
          </a:p>
        </p:txBody>
      </p:sp>
      <p:sp>
        <p:nvSpPr>
          <p:cNvPr id="8" name="Rectangle 7"/>
          <p:cNvSpPr>
            <a:spLocks noChangeArrowheads="1"/>
          </p:cNvSpPr>
          <p:nvPr/>
        </p:nvSpPr>
        <p:spPr bwMode="auto">
          <a:xfrm>
            <a:off x="587004" y="2831830"/>
            <a:ext cx="10884559" cy="2677656"/>
          </a:xfrm>
          <a:prstGeom prst="rect">
            <a:avLst/>
          </a:prstGeom>
          <a:solidFill>
            <a:schemeClr val="accent1">
              <a:lumMod val="40000"/>
              <a:lumOff val="60000"/>
            </a:schemeClr>
          </a:solidFill>
          <a:ln>
            <a:noFill/>
          </a:ln>
          <a:effectLst/>
          <a:extLst/>
        </p:spPr>
        <p:txBody>
          <a:bodyPr wrap="square" anchor="ctr">
            <a:spAutoFit/>
          </a:bodyPr>
          <a:lstStyle/>
          <a:p>
            <a:pPr marR="0" lvl="0" algn="just" defTabSz="914400" eaLnBrk="1" fontAlgn="base" latinLnBrk="0" hangingPunct="1">
              <a:lnSpc>
                <a:spcPct val="150000"/>
              </a:lnSpc>
              <a:spcBef>
                <a:spcPct val="20000"/>
              </a:spcBef>
              <a:spcAft>
                <a:spcPct val="0"/>
              </a:spcAft>
              <a:buClrTx/>
              <a:buSzTx/>
              <a:tabLst/>
              <a:defRPr/>
            </a:pPr>
            <a:r>
              <a:rPr kumimoji="0" lang="vi-VN" sz="2800" b="0" i="0" u="none" strike="noStrike" kern="0" cap="none" spc="0" normalizeH="0" baseline="0" noProof="0" dirty="0">
                <a:ln>
                  <a:noFill/>
                </a:ln>
                <a:solidFill>
                  <a:srgbClr val="000000"/>
                </a:solidFill>
                <a:effectLst/>
                <a:uLnTx/>
                <a:uFillTx/>
                <a:latin typeface="+mj-lt"/>
              </a:rPr>
              <a:t>Đoạn trích Vĩnh biệt Cửu Trùng Đài đặt ra vấn </a:t>
            </a:r>
            <a:r>
              <a:rPr lang="en-US" sz="2800" kern="0" dirty="0">
                <a:solidFill>
                  <a:srgbClr val="000000"/>
                </a:solidFill>
                <a:latin typeface="+mj-lt"/>
              </a:rPr>
              <a:t>đ</a:t>
            </a:r>
            <a:r>
              <a:rPr kumimoji="0" lang="vi-VN" sz="2800" b="0" i="0" u="none" strike="noStrike" kern="0" cap="none" spc="0" normalizeH="0" baseline="0" noProof="0" dirty="0" smtClean="0">
                <a:ln>
                  <a:noFill/>
                </a:ln>
                <a:solidFill>
                  <a:srgbClr val="000000"/>
                </a:solidFill>
                <a:effectLst/>
                <a:uLnTx/>
                <a:uFillTx/>
                <a:latin typeface="+mj-lt"/>
              </a:rPr>
              <a:t>ề </a:t>
            </a:r>
            <a:r>
              <a:rPr kumimoji="0" lang="vi-VN" sz="2800" b="0" i="0" u="none" strike="noStrike" kern="0" cap="none" spc="0" normalizeH="0" baseline="0" noProof="0" dirty="0">
                <a:ln>
                  <a:noFill/>
                </a:ln>
                <a:solidFill>
                  <a:srgbClr val="000000"/>
                </a:solidFill>
                <a:effectLst/>
                <a:uLnTx/>
                <a:uFillTx/>
                <a:latin typeface="+mj-lt"/>
              </a:rPr>
              <a:t>sâu sắc có ý nghĩa muôn thuở về cái đẹp, về mối quan hệ giữa người nghệ sĩ và nhân dân, đồng thời tác giả cũng bày tỏ niềm cảm thông, trân trọng đối với người nghệ sĩ tài năng, giàu khát vọng nhưng rơi vào bi kịch</a:t>
            </a:r>
            <a:r>
              <a:rPr kumimoji="0" lang="en-US" sz="2800" b="0" i="0" u="none" strike="noStrike" kern="0" cap="none" spc="0" normalizeH="0" baseline="0" noProof="0" dirty="0">
                <a:ln>
                  <a:noFill/>
                </a:ln>
                <a:solidFill>
                  <a:srgbClr val="000000"/>
                </a:solidFill>
                <a:effectLst/>
                <a:uLnTx/>
                <a:uFillTx/>
                <a:latin typeface="+mj-lt"/>
              </a:rPr>
              <a:t>.</a:t>
            </a:r>
          </a:p>
        </p:txBody>
      </p:sp>
    </p:spTree>
    <p:extLst>
      <p:ext uri="{BB962C8B-B14F-4D97-AF65-F5344CB8AC3E}">
        <p14:creationId xmlns:p14="http://schemas.microsoft.com/office/powerpoint/2010/main" val="135881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838200" y="1825625"/>
            <a:ext cx="10515600" cy="6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ClrTx/>
              <a:buFontTx/>
              <a:buNone/>
            </a:pPr>
            <a:r>
              <a:rPr lang="en-US" altLang="en-US" sz="2500" b="1" dirty="0" smtClean="0">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500" b="1" i="1" u="sng" dirty="0" smtClean="0">
              <a:solidFill>
                <a:srgbClr val="0000CC"/>
              </a:solidFill>
              <a:latin typeface="Times New Roman" panose="02020603050405020304" pitchFamily="18" charset="0"/>
              <a:cs typeface="Times New Roman" panose="02020603050405020304" pitchFamily="18" charset="0"/>
            </a:endParaRPr>
          </a:p>
        </p:txBody>
      </p:sp>
      <p:sp>
        <p:nvSpPr>
          <p:cNvPr id="6" name="Title 5"/>
          <p:cNvSpPr txBox="1">
            <a:spLocks noGrp="1"/>
          </p:cNvSpPr>
          <p:nvPr>
            <p:ph type="title"/>
          </p:nvPr>
        </p:nvSpPr>
        <p:spPr>
          <a:prstGeom prst="rect">
            <a:avLst/>
          </a:prstGeom>
          <a:solidFill>
            <a:srgbClr val="4F81BD">
              <a:lumMod val="20000"/>
              <a:lumOff val="80000"/>
            </a:srgbClr>
          </a:solidFill>
        </p:spPr>
        <p:txBody>
          <a:bodyPr wrap="square" lIns="91076" tIns="45538" rIns="91076" bIns="45538" rtlCol="0">
            <a:spAutoFit/>
          </a:bodyPr>
          <a:lstStyle/>
          <a:p>
            <a:pPr algn="ctr"/>
            <a:r>
              <a:rPr lang="en-US" sz="3200" b="1" kern="0" dirty="0">
                <a:solidFill>
                  <a:srgbClr val="FF0000"/>
                </a:solidFill>
                <a:latin typeface="Times New Roman" pitchFamily="18" charset="0"/>
                <a:cs typeface="Times New Roman" pitchFamily="18" charset="0"/>
              </a:rPr>
              <a:t>III. </a:t>
            </a:r>
            <a:r>
              <a:rPr lang="en-US" sz="3200" b="1" kern="0" dirty="0" err="1">
                <a:solidFill>
                  <a:srgbClr val="FF0000"/>
                </a:solidFill>
                <a:latin typeface="Times New Roman" pitchFamily="18" charset="0"/>
                <a:cs typeface="Times New Roman" pitchFamily="18" charset="0"/>
              </a:rPr>
              <a:t>Tổng</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kết</a:t>
            </a:r>
            <a:endParaRPr lang="en-US" sz="3200" b="1" kern="0" dirty="0">
              <a:solidFill>
                <a:srgbClr val="FF0000"/>
              </a:solidFill>
              <a:latin typeface="Times New Roman" pitchFamily="18" charset="0"/>
              <a:cs typeface="Times New Roman" pitchFamily="18" charset="0"/>
            </a:endParaRPr>
          </a:p>
        </p:txBody>
      </p:sp>
      <p:sp>
        <p:nvSpPr>
          <p:cNvPr id="7" name="Rectangle 6"/>
          <p:cNvSpPr/>
          <p:nvPr/>
        </p:nvSpPr>
        <p:spPr>
          <a:xfrm>
            <a:off x="838199" y="1901653"/>
            <a:ext cx="3365665" cy="584775"/>
          </a:xfrm>
          <a:prstGeom prst="rect">
            <a:avLst/>
          </a:prstGeom>
          <a:solidFill>
            <a:schemeClr val="accent1">
              <a:lumMod val="40000"/>
              <a:lumOff val="60000"/>
            </a:schemeClr>
          </a:solidFill>
        </p:spPr>
        <p:txBody>
          <a:bodyPr wrap="square">
            <a:spAutoFit/>
          </a:bodyPr>
          <a:lstStyle/>
          <a:p>
            <a:r>
              <a:rPr lang="en-US" sz="3200" b="1" i="1" dirty="0">
                <a:solidFill>
                  <a:prstClr val="black"/>
                </a:solidFill>
                <a:latin typeface="Times New Roman" pitchFamily="18" charset="0"/>
                <a:cs typeface="Times New Roman" pitchFamily="18" charset="0"/>
              </a:rPr>
              <a:t>2. </a:t>
            </a:r>
            <a:r>
              <a:rPr lang="en-US" sz="3200" b="1" i="1" dirty="0" err="1">
                <a:solidFill>
                  <a:prstClr val="black"/>
                </a:solidFill>
                <a:latin typeface="Times New Roman" pitchFamily="18" charset="0"/>
                <a:cs typeface="Times New Roman" pitchFamily="18" charset="0"/>
              </a:rPr>
              <a:t>Nghệ</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thuật</a:t>
            </a:r>
            <a:r>
              <a:rPr lang="en-US" sz="3200" b="1" i="1" dirty="0" smtClean="0">
                <a:solidFill>
                  <a:prstClr val="black"/>
                </a:solidFill>
                <a:latin typeface="Times New Roman" pitchFamily="18" charset="0"/>
                <a:cs typeface="Times New Roman" pitchFamily="18" charset="0"/>
              </a:rPr>
              <a:t>:</a:t>
            </a:r>
            <a:endParaRPr lang="en-US" sz="3200" b="1" i="1" dirty="0">
              <a:solidFill>
                <a:prstClr val="black"/>
              </a:solidFill>
              <a:latin typeface="Times New Roman" pitchFamily="18" charset="0"/>
              <a:cs typeface="Times New Roman" pitchFamily="18" charset="0"/>
            </a:endParaRPr>
          </a:p>
        </p:txBody>
      </p:sp>
      <p:sp>
        <p:nvSpPr>
          <p:cNvPr id="9" name="Rectangle 4"/>
          <p:cNvSpPr>
            <a:spLocks noChangeArrowheads="1"/>
          </p:cNvSpPr>
          <p:nvPr/>
        </p:nvSpPr>
        <p:spPr bwMode="auto">
          <a:xfrm>
            <a:off x="296883" y="2697393"/>
            <a:ext cx="11393248" cy="3582519"/>
          </a:xfrm>
          <a:prstGeom prst="rect">
            <a:avLst/>
          </a:prstGeom>
          <a:solidFill>
            <a:schemeClr val="accent1">
              <a:lumMod val="20000"/>
              <a:lumOff val="80000"/>
            </a:schemeClr>
          </a:solidFill>
          <a:ln>
            <a:noFill/>
          </a:ln>
          <a:effectLst/>
          <a:extLst/>
        </p:spPr>
        <p:txBody>
          <a:bodyPr wrap="square" anchor="ctr">
            <a:spAutoFit/>
          </a:bodyPr>
          <a:lstStyle/>
          <a:p>
            <a:pPr marL="457200" marR="0" lvl="0" indent="-457200" algn="just" defTabSz="914400" rtl="0" eaLnBrk="1" fontAlgn="base" latinLnBrk="0" hangingPunct="1">
              <a:lnSpc>
                <a:spcPct val="150000"/>
              </a:lnSpc>
              <a:spcBef>
                <a:spcPct val="20000"/>
              </a:spcBef>
              <a:spcAft>
                <a:spcPct val="0"/>
              </a:spcAft>
              <a:buClrTx/>
              <a:buSzTx/>
              <a:buFontTx/>
              <a:buChar char="-"/>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Ngôn ngữ kịch điêu luyện, có tính tổng hợp cao, nhịp điệu của lời thoại nhanh</a:t>
            </a:r>
            <a:r>
              <a:rPr kumimoji="0" lang="en-US" sz="2800" b="0" i="0" u="none" strike="noStrike" kern="0" cap="none" spc="0" normalizeH="0" baseline="0" noProof="0" dirty="0">
                <a:ln>
                  <a:noFill/>
                </a:ln>
                <a:solidFill>
                  <a:srgbClr val="000000"/>
                </a:solidFill>
                <a:effectLst/>
                <a:uLnTx/>
                <a:uFillTx/>
                <a:latin typeface="Calibri Light" panose="020F0302020204030204"/>
                <a:ea typeface="+mn-ea"/>
                <a:cs typeface="+mn-cs"/>
              </a:rPr>
              <a:t>.</a:t>
            </a:r>
            <a:endParaRPr kumimoji="0" lang="en-US" sz="2800" b="1" i="1" u="none" strike="noStrike" kern="0" cap="none" spc="0" normalizeH="0" baseline="0" noProof="0" dirty="0">
              <a:ln>
                <a:noFill/>
              </a:ln>
              <a:solidFill>
                <a:srgbClr val="000000"/>
              </a:solidFill>
              <a:effectLst/>
              <a:uLnTx/>
              <a:uFillTx/>
              <a:latin typeface="Calibri Light" panose="020F0302020204030204"/>
              <a:ea typeface="+mn-ea"/>
              <a:cs typeface="+mn-cs"/>
            </a:endParaRPr>
          </a:p>
          <a:p>
            <a:pPr marL="457200" marR="0" lvl="0" indent="-457200" algn="just" defTabSz="914400" rtl="0" eaLnBrk="1" fontAlgn="base" latinLnBrk="0" hangingPunct="1">
              <a:lnSpc>
                <a:spcPct val="150000"/>
              </a:lnSpc>
              <a:spcBef>
                <a:spcPct val="20000"/>
              </a:spcBef>
              <a:spcAft>
                <a:spcPct val="0"/>
              </a:spcAft>
              <a:buClrTx/>
              <a:buSzTx/>
              <a:buFontTx/>
              <a:buChar char="-"/>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Mâu thuẫn tập trung phát triển cao, hành động dồn dập, đầy kịch tính</a:t>
            </a:r>
            <a:r>
              <a:rPr kumimoji="0" lang="en-US" sz="2800" b="1" i="1" u="none" strike="noStrike" kern="0" cap="none" spc="0" normalizeH="0" baseline="0" noProof="0" dirty="0">
                <a:ln>
                  <a:noFill/>
                </a:ln>
                <a:solidFill>
                  <a:srgbClr val="000000"/>
                </a:solidFill>
                <a:effectLst/>
                <a:uLnTx/>
                <a:uFillTx/>
                <a:latin typeface="Calibri Light" panose="020F0302020204030204"/>
                <a:ea typeface="+mn-ea"/>
                <a:cs typeface="+mn-cs"/>
              </a:rPr>
              <a:t>.</a:t>
            </a:r>
          </a:p>
          <a:p>
            <a:pPr marL="457200" marR="0" lvl="0" indent="-457200" algn="just" defTabSz="914400" rtl="0" eaLnBrk="1" fontAlgn="base" latinLnBrk="0" hangingPunct="1">
              <a:lnSpc>
                <a:spcPct val="150000"/>
              </a:lnSpc>
              <a:spcBef>
                <a:spcPct val="20000"/>
              </a:spcBef>
              <a:spcAft>
                <a:spcPct val="0"/>
              </a:spcAft>
              <a:buClrTx/>
              <a:buSzTx/>
              <a:buFontTx/>
              <a:buChar char="-"/>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Tính cách tâm trạng nhân vật bộc lộ rõ nét qua ngôn ngữ, hành động</a:t>
            </a:r>
            <a:r>
              <a:rPr kumimoji="0" lang="en-US" sz="2800" b="1" i="1" u="none" strike="noStrike" kern="0" cap="none" spc="0" normalizeH="0" baseline="0" noProof="0" dirty="0">
                <a:ln>
                  <a:noFill/>
                </a:ln>
                <a:solidFill>
                  <a:srgbClr val="000000"/>
                </a:solidFill>
                <a:effectLst/>
                <a:uLnTx/>
                <a:uFillTx/>
                <a:latin typeface="Calibri Light" panose="020F0302020204030204"/>
                <a:ea typeface="+mn-ea"/>
                <a:cs typeface="+mn-cs"/>
              </a:rPr>
              <a:t>.</a:t>
            </a:r>
          </a:p>
          <a:p>
            <a:pPr marL="457200" marR="0" lvl="0" indent="-457200" algn="just" defTabSz="914400" rtl="0" eaLnBrk="1" fontAlgn="base" latinLnBrk="0" hangingPunct="1">
              <a:lnSpc>
                <a:spcPct val="150000"/>
              </a:lnSpc>
              <a:spcBef>
                <a:spcPct val="20000"/>
              </a:spcBef>
              <a:spcAft>
                <a:spcPct val="0"/>
              </a:spcAft>
              <a:buClrTx/>
              <a:buSzTx/>
              <a:buFontTx/>
              <a:buChar char="-"/>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Các lớp kịch được chuyển linh hoạt, tự nhiên, liền mạch</a:t>
            </a:r>
          </a:p>
        </p:txBody>
      </p:sp>
    </p:spTree>
    <p:extLst>
      <p:ext uri="{BB962C8B-B14F-4D97-AF65-F5344CB8AC3E}">
        <p14:creationId xmlns:p14="http://schemas.microsoft.com/office/powerpoint/2010/main" val="4384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1000"/>
                                        <p:tgtEl>
                                          <p:spTgt spid="9">
                                            <p:txEl>
                                              <p:pRg st="0" end="0"/>
                                            </p:txEl>
                                          </p:spTgt>
                                        </p:tgtEl>
                                      </p:cBhvr>
                                    </p:animEffect>
                                    <p:anim calcmode="lin" valueType="num">
                                      <p:cBhvr>
                                        <p:cTn id="2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1000"/>
                                        <p:tgtEl>
                                          <p:spTgt spid="9">
                                            <p:txEl>
                                              <p:pRg st="1" end="1"/>
                                            </p:txEl>
                                          </p:spTgt>
                                        </p:tgtEl>
                                      </p:cBhvr>
                                    </p:animEffect>
                                    <p:anim calcmode="lin" valueType="num">
                                      <p:cBhvr>
                                        <p:cTn id="3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fade">
                                      <p:cBhvr>
                                        <p:cTn id="38" dur="1000"/>
                                        <p:tgtEl>
                                          <p:spTgt spid="9">
                                            <p:txEl>
                                              <p:pRg st="2" end="2"/>
                                            </p:txEl>
                                          </p:spTgt>
                                        </p:tgtEl>
                                      </p:cBhvr>
                                    </p:animEffect>
                                    <p:anim calcmode="lin" valueType="num">
                                      <p:cBhvr>
                                        <p:cTn id="3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animEffect transition="in" filter="fade">
                                      <p:cBhvr>
                                        <p:cTn id="45" dur="1000"/>
                                        <p:tgtEl>
                                          <p:spTgt spid="9">
                                            <p:txEl>
                                              <p:pRg st="3" end="3"/>
                                            </p:txEl>
                                          </p:spTgt>
                                        </p:tgtEl>
                                      </p:cBhvr>
                                    </p:animEffect>
                                    <p:anim calcmode="lin" valueType="num">
                                      <p:cBhvr>
                                        <p:cTn id="4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838200" y="1825625"/>
            <a:ext cx="10515600" cy="6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ClrTx/>
              <a:buFontTx/>
              <a:buNone/>
            </a:pPr>
            <a:r>
              <a:rPr lang="en-US" altLang="en-US" sz="2500" b="1" dirty="0" smtClean="0">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500" b="1" i="1" u="sng" dirty="0" smtClean="0">
              <a:solidFill>
                <a:srgbClr val="0000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613490" y="1223450"/>
            <a:ext cx="4837284" cy="584775"/>
          </a:xfrm>
          <a:prstGeom prst="rect">
            <a:avLst/>
          </a:prstGeom>
          <a:solidFill>
            <a:schemeClr val="accent1">
              <a:lumMod val="40000"/>
              <a:lumOff val="60000"/>
            </a:schemeClr>
          </a:solidFill>
        </p:spPr>
        <p:txBody>
          <a:bodyPr wrap="square">
            <a:spAutoFit/>
          </a:bodyPr>
          <a:lstStyle/>
          <a:p>
            <a:r>
              <a:rPr lang="en-US" sz="3200" b="1" i="1" dirty="0" smtClean="0">
                <a:solidFill>
                  <a:prstClr val="black"/>
                </a:solidFill>
                <a:latin typeface="Times New Roman" pitchFamily="18" charset="0"/>
                <a:cs typeface="Times New Roman" pitchFamily="18" charset="0"/>
              </a:rPr>
              <a:t>1. </a:t>
            </a:r>
            <a:r>
              <a:rPr lang="en-US" sz="3200" b="1" i="1" dirty="0" err="1" smtClean="0">
                <a:solidFill>
                  <a:prstClr val="black"/>
                </a:solidFill>
                <a:latin typeface="Times New Roman" pitchFamily="18" charset="0"/>
                <a:cs typeface="Times New Roman" pitchFamily="18" charset="0"/>
              </a:rPr>
              <a:t>Tìm</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xung</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đột</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kịch</a:t>
            </a:r>
            <a:endParaRPr lang="en-US" sz="3200" b="1" i="1" dirty="0">
              <a:solidFill>
                <a:prstClr val="black"/>
              </a:solidFill>
              <a:latin typeface="Times New Roman" pitchFamily="18" charset="0"/>
              <a:cs typeface="Times New Roman" pitchFamily="18" charset="0"/>
            </a:endParaRPr>
          </a:p>
        </p:txBody>
      </p:sp>
      <p:sp>
        <p:nvSpPr>
          <p:cNvPr id="9" name="Rectangle 4"/>
          <p:cNvSpPr>
            <a:spLocks noChangeArrowheads="1"/>
          </p:cNvSpPr>
          <p:nvPr/>
        </p:nvSpPr>
        <p:spPr bwMode="auto">
          <a:xfrm>
            <a:off x="613490" y="2529258"/>
            <a:ext cx="10177154" cy="2850011"/>
          </a:xfrm>
          <a:prstGeom prst="rect">
            <a:avLst/>
          </a:prstGeom>
          <a:solidFill>
            <a:schemeClr val="accent1">
              <a:lumMod val="20000"/>
              <a:lumOff val="80000"/>
            </a:schemeClr>
          </a:solidFill>
          <a:ln>
            <a:noFill/>
          </a:ln>
          <a:effectLst/>
          <a:extLst/>
        </p:spPr>
        <p:txBody>
          <a:bodyPr wrap="square" anchor="ctr">
            <a:spAutoFit/>
          </a:bodyPr>
          <a:lstStyle/>
          <a:p>
            <a:pPr marR="0" lvl="0" algn="just" defTabSz="914400" rtl="0" eaLnBrk="1" fontAlgn="base" latinLnBrk="0" hangingPunct="1">
              <a:lnSpc>
                <a:spcPct val="150000"/>
              </a:lnSpc>
              <a:spcBef>
                <a:spcPct val="20000"/>
              </a:spcBef>
              <a:spcAft>
                <a:spcPct val="0"/>
              </a:spcAft>
              <a:buClrTx/>
              <a:buSzTx/>
              <a:tabLst/>
              <a:defRPr/>
            </a:pPr>
            <a:r>
              <a:rPr kumimoji="0" lang="en-US" sz="2800" b="1" i="0" u="none" strike="noStrike" kern="0" cap="none" spc="0" normalizeH="0" baseline="0" noProof="0" dirty="0" smtClean="0">
                <a:ln>
                  <a:noFill/>
                </a:ln>
                <a:solidFill>
                  <a:srgbClr val="000000"/>
                </a:solidFill>
                <a:effectLst/>
                <a:uLnTx/>
                <a:uFillTx/>
                <a:latin typeface="Calibri Light" panose="020F0302020204030204"/>
                <a:ea typeface="+mn-ea"/>
                <a:cs typeface="+mn-cs"/>
              </a:rPr>
              <a:t>- </a:t>
            </a:r>
            <a:r>
              <a:rPr kumimoji="0" lang="en-US" sz="2800" b="1" i="0" u="none" strike="noStrike" kern="0" cap="none" spc="0" normalizeH="0" baseline="0" noProof="0" dirty="0" err="1" smtClean="0">
                <a:ln>
                  <a:noFill/>
                </a:ln>
                <a:solidFill>
                  <a:srgbClr val="000000"/>
                </a:solidFill>
                <a:effectLst/>
                <a:uLnTx/>
                <a:uFillTx/>
                <a:latin typeface="Calibri Light" panose="020F0302020204030204"/>
                <a:ea typeface="+mn-ea"/>
                <a:cs typeface="+mn-cs"/>
              </a:rPr>
              <a:t>Xác</a:t>
            </a:r>
            <a:r>
              <a:rPr kumimoji="0" lang="en-US" sz="2800" b="1" i="0" u="none" strike="noStrike" kern="0" cap="none" spc="0" normalizeH="0" noProof="0" dirty="0" smtClean="0">
                <a:ln>
                  <a:noFill/>
                </a:ln>
                <a:solidFill>
                  <a:srgbClr val="000000"/>
                </a:solidFill>
                <a:effectLst/>
                <a:uLnTx/>
                <a:uFillTx/>
                <a:latin typeface="Calibri Light" panose="020F0302020204030204"/>
                <a:ea typeface="+mn-ea"/>
                <a:cs typeface="+mn-cs"/>
              </a:rPr>
              <a:t> </a:t>
            </a:r>
            <a:r>
              <a:rPr kumimoji="0" lang="en-US" sz="2800" b="1" i="0" u="none" strike="noStrike" kern="0" cap="none" spc="0" normalizeH="0" noProof="0" dirty="0" err="1" smtClean="0">
                <a:ln>
                  <a:noFill/>
                </a:ln>
                <a:solidFill>
                  <a:srgbClr val="000000"/>
                </a:solidFill>
                <a:effectLst/>
                <a:uLnTx/>
                <a:uFillTx/>
                <a:latin typeface="Calibri Light" panose="020F0302020204030204"/>
                <a:ea typeface="+mn-ea"/>
                <a:cs typeface="+mn-cs"/>
              </a:rPr>
              <a:t>định</a:t>
            </a:r>
            <a:r>
              <a:rPr kumimoji="0" lang="en-US" sz="2800" b="1" i="0" u="none" strike="noStrike" kern="0" cap="none" spc="0" normalizeH="0" noProof="0" dirty="0" smtClean="0">
                <a:ln>
                  <a:noFill/>
                </a:ln>
                <a:solidFill>
                  <a:srgbClr val="000000"/>
                </a:solidFill>
                <a:effectLst/>
                <a:uLnTx/>
                <a:uFillTx/>
                <a:latin typeface="Calibri Light" panose="020F0302020204030204"/>
                <a:ea typeface="+mn-ea"/>
                <a:cs typeface="+mn-cs"/>
              </a:rPr>
              <a:t> </a:t>
            </a:r>
            <a:r>
              <a:rPr kumimoji="0" lang="en-US" sz="2800" b="1" i="0" u="none" strike="noStrike" kern="0" cap="none" spc="0" normalizeH="0" noProof="0" dirty="0" err="1" smtClean="0">
                <a:ln>
                  <a:noFill/>
                </a:ln>
                <a:solidFill>
                  <a:srgbClr val="000000"/>
                </a:solidFill>
                <a:effectLst/>
                <a:uLnTx/>
                <a:uFillTx/>
                <a:latin typeface="Calibri Light" panose="020F0302020204030204"/>
                <a:ea typeface="+mn-ea"/>
                <a:cs typeface="+mn-cs"/>
              </a:rPr>
              <a:t>vấn</a:t>
            </a:r>
            <a:r>
              <a:rPr kumimoji="0" lang="en-US" sz="2800" b="1" i="0" u="none" strike="noStrike" kern="0" cap="none" spc="0" normalizeH="0" noProof="0" dirty="0" smtClean="0">
                <a:ln>
                  <a:noFill/>
                </a:ln>
                <a:solidFill>
                  <a:srgbClr val="000000"/>
                </a:solidFill>
                <a:effectLst/>
                <a:uLnTx/>
                <a:uFillTx/>
                <a:latin typeface="Calibri Light" panose="020F0302020204030204"/>
                <a:ea typeface="+mn-ea"/>
                <a:cs typeface="+mn-cs"/>
              </a:rPr>
              <a:t> </a:t>
            </a:r>
            <a:r>
              <a:rPr kumimoji="0" lang="en-US" sz="2800" b="1" i="0" u="none" strike="noStrike" kern="0" cap="none" spc="0" normalizeH="0" noProof="0" dirty="0" err="1" smtClean="0">
                <a:ln>
                  <a:noFill/>
                </a:ln>
                <a:solidFill>
                  <a:srgbClr val="000000"/>
                </a:solidFill>
                <a:effectLst/>
                <a:uLnTx/>
                <a:uFillTx/>
                <a:latin typeface="Calibri Light" panose="020F0302020204030204"/>
                <a:ea typeface="+mn-ea"/>
                <a:cs typeface="+mn-cs"/>
              </a:rPr>
              <a:t>đề</a:t>
            </a:r>
            <a:r>
              <a:rPr kumimoji="0" lang="en-US" sz="2800" b="1" i="0" u="none" strike="noStrike" kern="0" cap="none" spc="0" normalizeH="0" noProof="0" dirty="0" smtClean="0">
                <a:ln>
                  <a:noFill/>
                </a:ln>
                <a:solidFill>
                  <a:srgbClr val="000000"/>
                </a:solidFill>
                <a:effectLst/>
                <a:uLnTx/>
                <a:uFillTx/>
                <a:latin typeface="Calibri Light" panose="020F0302020204030204"/>
                <a:ea typeface="+mn-ea"/>
                <a:cs typeface="+mn-cs"/>
              </a:rPr>
              <a:t> </a:t>
            </a:r>
            <a:r>
              <a:rPr kumimoji="0" lang="en-US" sz="2800" b="1" i="0" u="none" strike="noStrike" kern="0" cap="none" spc="0" normalizeH="0" noProof="0" dirty="0" err="1" smtClean="0">
                <a:ln>
                  <a:noFill/>
                </a:ln>
                <a:solidFill>
                  <a:srgbClr val="000000"/>
                </a:solidFill>
                <a:effectLst/>
                <a:uLnTx/>
                <a:uFillTx/>
                <a:latin typeface="Calibri Light" panose="020F0302020204030204"/>
                <a:ea typeface="+mn-ea"/>
                <a:cs typeface="+mn-cs"/>
              </a:rPr>
              <a:t>cốt</a:t>
            </a:r>
            <a:r>
              <a:rPr kumimoji="0" lang="en-US" sz="2800" b="1" i="0" u="none" strike="noStrike" kern="0" cap="none" spc="0" normalizeH="0" noProof="0" dirty="0" smtClean="0">
                <a:ln>
                  <a:noFill/>
                </a:ln>
                <a:solidFill>
                  <a:srgbClr val="000000"/>
                </a:solidFill>
                <a:effectLst/>
                <a:uLnTx/>
                <a:uFillTx/>
                <a:latin typeface="Calibri Light" panose="020F0302020204030204"/>
                <a:ea typeface="+mn-ea"/>
                <a:cs typeface="+mn-cs"/>
              </a:rPr>
              <a:t> </a:t>
            </a:r>
            <a:r>
              <a:rPr kumimoji="0" lang="en-US" sz="2800" b="1" i="0" u="none" strike="noStrike" kern="0" cap="none" spc="0" normalizeH="0" noProof="0" dirty="0" err="1" smtClean="0">
                <a:ln>
                  <a:noFill/>
                </a:ln>
                <a:solidFill>
                  <a:srgbClr val="000000"/>
                </a:solidFill>
                <a:effectLst/>
                <a:uLnTx/>
                <a:uFillTx/>
                <a:latin typeface="Calibri Light" panose="020F0302020204030204"/>
                <a:ea typeface="+mn-ea"/>
                <a:cs typeface="+mn-cs"/>
              </a:rPr>
              <a:t>lõi</a:t>
            </a:r>
            <a:r>
              <a:rPr kumimoji="0" lang="en-US" sz="2800" b="1" i="0" u="none" strike="noStrike" kern="0" cap="none" spc="0" normalizeH="0" noProof="0" dirty="0" smtClean="0">
                <a:ln>
                  <a:noFill/>
                </a:ln>
                <a:solidFill>
                  <a:srgbClr val="000000"/>
                </a:solidFill>
                <a:effectLst/>
                <a:uLnTx/>
                <a:uFillTx/>
                <a:latin typeface="Calibri Light" panose="020F0302020204030204"/>
                <a:ea typeface="+mn-ea"/>
                <a:cs typeface="+mn-cs"/>
              </a:rPr>
              <a:t> </a:t>
            </a:r>
            <a:r>
              <a:rPr kumimoji="0" lang="en-US" sz="2800" b="1" i="0" u="none" strike="noStrike" kern="0" cap="none" spc="0" normalizeH="0" noProof="0" dirty="0" err="1" smtClean="0">
                <a:ln>
                  <a:noFill/>
                </a:ln>
                <a:solidFill>
                  <a:srgbClr val="000000"/>
                </a:solidFill>
                <a:effectLst/>
                <a:uLnTx/>
                <a:uFillTx/>
                <a:latin typeface="Calibri Light" panose="020F0302020204030204"/>
                <a:ea typeface="+mn-ea"/>
                <a:cs typeface="+mn-cs"/>
              </a:rPr>
              <a:t>đặt</a:t>
            </a:r>
            <a:r>
              <a:rPr kumimoji="0" lang="en-US" sz="2800" b="1" i="0" u="none" strike="noStrike" kern="0" cap="none" spc="0" normalizeH="0" noProof="0" dirty="0" smtClean="0">
                <a:ln>
                  <a:noFill/>
                </a:ln>
                <a:solidFill>
                  <a:srgbClr val="000000"/>
                </a:solidFill>
                <a:effectLst/>
                <a:uLnTx/>
                <a:uFillTx/>
                <a:latin typeface="Calibri Light" panose="020F0302020204030204"/>
                <a:ea typeface="+mn-ea"/>
                <a:cs typeface="+mn-cs"/>
              </a:rPr>
              <a:t> </a:t>
            </a:r>
            <a:r>
              <a:rPr kumimoji="0" lang="en-US" sz="2800" b="1" i="0" u="none" strike="noStrike" kern="0" cap="none" spc="0" normalizeH="0" noProof="0" dirty="0" err="1" smtClean="0">
                <a:ln>
                  <a:noFill/>
                </a:ln>
                <a:solidFill>
                  <a:srgbClr val="000000"/>
                </a:solidFill>
                <a:effectLst/>
                <a:uLnTx/>
                <a:uFillTx/>
                <a:latin typeface="Calibri Light" panose="020F0302020204030204"/>
                <a:ea typeface="+mn-ea"/>
                <a:cs typeface="+mn-cs"/>
              </a:rPr>
              <a:t>ra</a:t>
            </a:r>
            <a:r>
              <a:rPr kumimoji="0" lang="en-US" sz="2800" b="1" i="0" u="none" strike="noStrike" kern="0" cap="none" spc="0" normalizeH="0" baseline="0" noProof="0" dirty="0" err="1" smtClean="0">
                <a:ln>
                  <a:noFill/>
                </a:ln>
                <a:solidFill>
                  <a:srgbClr val="000000"/>
                </a:solidFill>
                <a:effectLst/>
                <a:uLnTx/>
                <a:uFillTx/>
                <a:latin typeface="Calibri Light" panose="020F0302020204030204"/>
                <a:ea typeface="+mn-ea"/>
                <a:cs typeface="+mn-cs"/>
              </a:rPr>
              <a:t>.</a:t>
            </a:r>
            <a:endParaRPr kumimoji="0" lang="en-US" sz="2800" b="1" i="1" u="none" strike="noStrike" kern="0" cap="none" spc="0" normalizeH="0" baseline="0" noProof="0" dirty="0">
              <a:ln>
                <a:noFill/>
              </a:ln>
              <a:solidFill>
                <a:srgbClr val="000000"/>
              </a:solidFill>
              <a:effectLst/>
              <a:uLnTx/>
              <a:uFillTx/>
              <a:latin typeface="Calibri Light" panose="020F0302020204030204"/>
              <a:ea typeface="+mn-ea"/>
              <a:cs typeface="+mn-cs"/>
            </a:endParaRPr>
          </a:p>
          <a:p>
            <a:pPr marR="0" lvl="0" algn="just" defTabSz="914400" rtl="0" eaLnBrk="1" fontAlgn="base" latinLnBrk="0" hangingPunct="1">
              <a:lnSpc>
                <a:spcPct val="150000"/>
              </a:lnSpc>
              <a:spcBef>
                <a:spcPct val="20000"/>
              </a:spcBef>
              <a:spcAft>
                <a:spcPct val="0"/>
              </a:spcAft>
              <a:buClrTx/>
              <a:buSzTx/>
              <a:tabLst/>
              <a:defRPr/>
            </a:pP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Tìm</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xung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đột</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giữa</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tính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cách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và</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hoàn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cảnh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tính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cách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khác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nhau</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giữa</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các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mặt</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khác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nhau</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của</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tính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cách</a:t>
            </a:r>
            <a:r>
              <a:rPr lang="en-US" sz="2800" b="1" i="1" kern="0" dirty="0" smtClean="0">
                <a:solidFill>
                  <a:srgbClr val="000000"/>
                </a:solidFill>
                <a:latin typeface="Calibri Light" panose="020F0302020204030204"/>
              </a:rPr>
              <a:t> </a:t>
            </a:r>
          </a:p>
          <a:p>
            <a:pPr algn="just" fontAlgn="base">
              <a:lnSpc>
                <a:spcPct val="150000"/>
              </a:lnSpc>
              <a:spcBef>
                <a:spcPct val="20000"/>
              </a:spcBef>
              <a:spcAft>
                <a:spcPct val="0"/>
              </a:spcAft>
              <a:defRPr/>
            </a:pP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Cách</a:t>
            </a:r>
            <a:r>
              <a:rPr lang="en-US" sz="2800" b="1" i="1" kern="0" dirty="0" smtClean="0">
                <a:solidFill>
                  <a:srgbClr val="000000"/>
                </a:solidFill>
                <a:latin typeface="Calibri Light" panose="020F0302020204030204"/>
              </a:rPr>
              <a:t> </a:t>
            </a:r>
            <a:r>
              <a:rPr lang="en-US" sz="2800" b="1" i="1" kern="0" dirty="0" err="1">
                <a:solidFill>
                  <a:srgbClr val="000000"/>
                </a:solidFill>
                <a:latin typeface="Calibri Light" panose="020F0302020204030204"/>
              </a:rPr>
              <a:t>giải</a:t>
            </a:r>
            <a:r>
              <a:rPr lang="en-US" sz="2800" b="1" i="1" kern="0" dirty="0">
                <a:solidFill>
                  <a:srgbClr val="000000"/>
                </a:solidFill>
                <a:latin typeface="Calibri Light" panose="020F0302020204030204"/>
              </a:rPr>
              <a:t> </a:t>
            </a:r>
            <a:r>
              <a:rPr lang="en-US" sz="2800" b="1" i="1" kern="0" dirty="0" err="1">
                <a:solidFill>
                  <a:srgbClr val="000000"/>
                </a:solidFill>
                <a:latin typeface="Calibri Light" panose="020F0302020204030204"/>
              </a:rPr>
              <a:t>quyết</a:t>
            </a:r>
            <a:r>
              <a:rPr lang="en-US" sz="2800" b="1" i="1" kern="0" dirty="0" smtClean="0">
                <a:solidFill>
                  <a:srgbClr val="000000"/>
                </a:solidFill>
                <a:latin typeface="Calibri Light" panose="020F0302020204030204"/>
              </a:rPr>
              <a:t>.</a:t>
            </a:r>
            <a:endParaRPr lang="en-US" sz="2800" b="1" i="1" kern="0" dirty="0">
              <a:solidFill>
                <a:srgbClr val="000000"/>
              </a:solidFill>
              <a:latin typeface="Calibri Light" panose="020F0302020204030204"/>
            </a:endParaRPr>
          </a:p>
        </p:txBody>
      </p:sp>
      <p:sp>
        <p:nvSpPr>
          <p:cNvPr id="8" name="Title 7"/>
          <p:cNvSpPr txBox="1">
            <a:spLocks noGrp="1"/>
          </p:cNvSpPr>
          <p:nvPr>
            <p:ph type="title"/>
          </p:nvPr>
        </p:nvSpPr>
        <p:spPr>
          <a:xfrm>
            <a:off x="613490" y="367567"/>
            <a:ext cx="10760034" cy="584408"/>
          </a:xfrm>
          <a:prstGeom prst="rect">
            <a:avLst/>
          </a:prstGeom>
          <a:solidFill>
            <a:srgbClr val="4F81BD">
              <a:lumMod val="20000"/>
              <a:lumOff val="80000"/>
            </a:srgbClr>
          </a:solidFill>
        </p:spPr>
        <p:txBody>
          <a:bodyPr wrap="square" lIns="91076" tIns="45538" rIns="91076" bIns="4553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3.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Cách</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đọc</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kịch</a:t>
            </a:r>
            <a:endPar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006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1000"/>
                                        <p:tgtEl>
                                          <p:spTgt spid="9">
                                            <p:txEl>
                                              <p:pRg st="1" end="1"/>
                                            </p:txEl>
                                          </p:spTgt>
                                        </p:tgtEl>
                                      </p:cBhvr>
                                    </p:animEffect>
                                    <p:anim calcmode="lin" valueType="num">
                                      <p:cBhvr>
                                        <p:cTn id="2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1000"/>
                                        <p:tgtEl>
                                          <p:spTgt spid="9">
                                            <p:txEl>
                                              <p:pRg st="2" end="2"/>
                                            </p:txEl>
                                          </p:spTgt>
                                        </p:tgtEl>
                                      </p:cBhvr>
                                    </p:animEffect>
                                    <p:anim calcmode="lin" valueType="num">
                                      <p:cBhvr>
                                        <p:cTn id="3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838200" y="1825625"/>
            <a:ext cx="10515600" cy="6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ClrTx/>
              <a:buFontTx/>
              <a:buNone/>
            </a:pPr>
            <a:r>
              <a:rPr lang="en-US" altLang="en-US" sz="2500" b="1" dirty="0" smtClean="0">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500" b="1" i="1" u="sng" dirty="0" smtClean="0">
              <a:solidFill>
                <a:srgbClr val="0000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613489" y="1223450"/>
            <a:ext cx="6677959" cy="584775"/>
          </a:xfrm>
          <a:prstGeom prst="rect">
            <a:avLst/>
          </a:prstGeom>
          <a:solidFill>
            <a:schemeClr val="accent1">
              <a:lumMod val="40000"/>
              <a:lumOff val="60000"/>
            </a:schemeClr>
          </a:solidFill>
        </p:spPr>
        <p:txBody>
          <a:bodyPr wrap="square">
            <a:spAutoFit/>
          </a:bodyPr>
          <a:lstStyle/>
          <a:p>
            <a:r>
              <a:rPr lang="en-US" sz="3200" b="1" i="1" dirty="0">
                <a:solidFill>
                  <a:prstClr val="black"/>
                </a:solidFill>
                <a:latin typeface="Times New Roman" pitchFamily="18" charset="0"/>
                <a:cs typeface="Times New Roman" pitchFamily="18" charset="0"/>
              </a:rPr>
              <a:t>2</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Tìm</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hệ</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thống</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các</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hành</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động</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kịch</a:t>
            </a:r>
            <a:endParaRPr lang="en-US" sz="3200" b="1" i="1" dirty="0">
              <a:solidFill>
                <a:prstClr val="black"/>
              </a:solidFill>
              <a:latin typeface="Times New Roman" pitchFamily="18" charset="0"/>
              <a:cs typeface="Times New Roman" pitchFamily="18" charset="0"/>
            </a:endParaRPr>
          </a:p>
        </p:txBody>
      </p:sp>
      <p:sp>
        <p:nvSpPr>
          <p:cNvPr id="9" name="Rectangle 4"/>
          <p:cNvSpPr>
            <a:spLocks noChangeArrowheads="1"/>
          </p:cNvSpPr>
          <p:nvPr/>
        </p:nvSpPr>
        <p:spPr bwMode="auto">
          <a:xfrm>
            <a:off x="613489" y="2488753"/>
            <a:ext cx="10177154" cy="2117503"/>
          </a:xfrm>
          <a:prstGeom prst="rect">
            <a:avLst/>
          </a:prstGeom>
          <a:solidFill>
            <a:schemeClr val="accent1">
              <a:lumMod val="20000"/>
              <a:lumOff val="80000"/>
            </a:schemeClr>
          </a:solidFill>
          <a:ln>
            <a:noFill/>
          </a:ln>
          <a:effectLst/>
          <a:extLst/>
        </p:spPr>
        <p:txBody>
          <a:bodyPr wrap="square" anchor="ctr">
            <a:spAutoFit/>
          </a:bodyPr>
          <a:lstStyle/>
          <a:p>
            <a:pPr marR="0" lvl="0" algn="just" defTabSz="914400" rtl="0" eaLnBrk="1" fontAlgn="base" latinLnBrk="0" hangingPunct="1">
              <a:lnSpc>
                <a:spcPct val="150000"/>
              </a:lnSpc>
              <a:spcBef>
                <a:spcPct val="20000"/>
              </a:spcBef>
              <a:spcAft>
                <a:spcPct val="0"/>
              </a:spcAft>
              <a:buClrTx/>
              <a:buSzTx/>
              <a:tabLst/>
              <a:defRPr/>
            </a:pP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Tìm</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chuỗi</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hành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động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liên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tục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xung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quanh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trục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xung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đột</a:t>
            </a:r>
            <a:endParaRPr lang="en-US" sz="2800" b="1" i="1" kern="0" dirty="0" smtClean="0">
              <a:solidFill>
                <a:srgbClr val="000000"/>
              </a:solidFill>
              <a:latin typeface="Calibri Light" panose="020F0302020204030204"/>
            </a:endParaRPr>
          </a:p>
          <a:p>
            <a:pPr marR="0" lvl="0" algn="just" defTabSz="914400" rtl="0" eaLnBrk="1" fontAlgn="base" latinLnBrk="0" hangingPunct="1">
              <a:lnSpc>
                <a:spcPct val="150000"/>
              </a:lnSpc>
              <a:spcBef>
                <a:spcPct val="20000"/>
              </a:spcBef>
              <a:spcAft>
                <a:spcPct val="0"/>
              </a:spcAft>
              <a:buClrTx/>
              <a:buSzTx/>
              <a:tabLst/>
              <a:defRPr/>
            </a:pP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Lí</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giải</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vì</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sao</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nhân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vật</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hành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động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như</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vậy</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và</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hành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đông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đó</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có</a:t>
            </a:r>
            <a:r>
              <a:rPr lang="en-US" sz="2800" b="1" i="1" kern="0" dirty="0" smtClean="0">
                <a:solidFill>
                  <a:srgbClr val="000000"/>
                </a:solidFill>
                <a:latin typeface="Calibri Light" panose="020F0302020204030204"/>
              </a:rPr>
              <a:t> ý </a:t>
            </a:r>
            <a:r>
              <a:rPr lang="en-US" sz="2800" b="1" i="1" kern="0" dirty="0" err="1" smtClean="0">
                <a:solidFill>
                  <a:srgbClr val="000000"/>
                </a:solidFill>
                <a:latin typeface="Calibri Light" panose="020F0302020204030204"/>
              </a:rPr>
              <a:t>nghĩa</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như</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thế</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nào</a:t>
            </a:r>
            <a:r>
              <a:rPr lang="en-US" sz="2800" b="1" i="1" kern="0" dirty="0" smtClean="0">
                <a:solidFill>
                  <a:srgbClr val="000000"/>
                </a:solidFill>
                <a:latin typeface="Calibri Light" panose="020F0302020204030204"/>
              </a:rPr>
              <a:t>.</a:t>
            </a:r>
            <a:endParaRPr lang="en-US" sz="2800" b="1" i="1" kern="0" dirty="0">
              <a:solidFill>
                <a:srgbClr val="000000"/>
              </a:solidFill>
              <a:latin typeface="Calibri Light" panose="020F0302020204030204"/>
            </a:endParaRPr>
          </a:p>
        </p:txBody>
      </p:sp>
      <p:sp>
        <p:nvSpPr>
          <p:cNvPr id="8" name="Title 7"/>
          <p:cNvSpPr txBox="1">
            <a:spLocks noGrp="1"/>
          </p:cNvSpPr>
          <p:nvPr>
            <p:ph type="title"/>
          </p:nvPr>
        </p:nvSpPr>
        <p:spPr>
          <a:xfrm>
            <a:off x="613490" y="367567"/>
            <a:ext cx="10760034" cy="584408"/>
          </a:xfrm>
          <a:prstGeom prst="rect">
            <a:avLst/>
          </a:prstGeom>
          <a:solidFill>
            <a:srgbClr val="4F81BD">
              <a:lumMod val="20000"/>
              <a:lumOff val="80000"/>
            </a:srgbClr>
          </a:solidFill>
        </p:spPr>
        <p:txBody>
          <a:bodyPr wrap="square" lIns="91076" tIns="45538" rIns="91076" bIns="4553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3.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Cách</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đọc</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kịch</a:t>
            </a:r>
            <a:endPar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7842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1000"/>
                                        <p:tgtEl>
                                          <p:spTgt spid="9">
                                            <p:txEl>
                                              <p:pRg st="1" end="1"/>
                                            </p:txEl>
                                          </p:spTgt>
                                        </p:tgtEl>
                                      </p:cBhvr>
                                    </p:animEffect>
                                    <p:anim calcmode="lin" valueType="num">
                                      <p:cBhvr>
                                        <p:cTn id="2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838200" y="1825625"/>
            <a:ext cx="10515600" cy="6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ClrTx/>
              <a:buFontTx/>
              <a:buNone/>
            </a:pPr>
            <a:r>
              <a:rPr lang="en-US" altLang="en-US" sz="2500" b="1" dirty="0" smtClean="0">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500" b="1" i="1" u="sng" dirty="0" smtClean="0">
              <a:solidFill>
                <a:srgbClr val="0000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613489" y="1223450"/>
            <a:ext cx="6677959" cy="584775"/>
          </a:xfrm>
          <a:prstGeom prst="rect">
            <a:avLst/>
          </a:prstGeom>
          <a:solidFill>
            <a:schemeClr val="accent1">
              <a:lumMod val="40000"/>
              <a:lumOff val="60000"/>
            </a:schemeClr>
          </a:solidFill>
        </p:spPr>
        <p:txBody>
          <a:bodyPr wrap="square">
            <a:spAutoFit/>
          </a:bodyPr>
          <a:lstStyle/>
          <a:p>
            <a:r>
              <a:rPr lang="en-US" sz="3200" b="1" i="1" dirty="0">
                <a:solidFill>
                  <a:prstClr val="black"/>
                </a:solidFill>
                <a:latin typeface="Times New Roman" pitchFamily="18" charset="0"/>
                <a:cs typeface="Times New Roman" pitchFamily="18" charset="0"/>
              </a:rPr>
              <a:t>3</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Tìm</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hiểu</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ngôn</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ngữ</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kịch</a:t>
            </a:r>
            <a:endParaRPr lang="en-US" sz="3200" b="1" i="1" dirty="0">
              <a:solidFill>
                <a:prstClr val="black"/>
              </a:solidFill>
              <a:latin typeface="Times New Roman" pitchFamily="18" charset="0"/>
              <a:cs typeface="Times New Roman" pitchFamily="18" charset="0"/>
            </a:endParaRPr>
          </a:p>
        </p:txBody>
      </p:sp>
      <p:sp>
        <p:nvSpPr>
          <p:cNvPr id="9" name="Rectangle 4"/>
          <p:cNvSpPr>
            <a:spLocks noChangeArrowheads="1"/>
          </p:cNvSpPr>
          <p:nvPr/>
        </p:nvSpPr>
        <p:spPr bwMode="auto">
          <a:xfrm>
            <a:off x="613490" y="2938602"/>
            <a:ext cx="10177154" cy="2031325"/>
          </a:xfrm>
          <a:prstGeom prst="rect">
            <a:avLst/>
          </a:prstGeom>
          <a:solidFill>
            <a:schemeClr val="accent1">
              <a:lumMod val="20000"/>
              <a:lumOff val="80000"/>
            </a:schemeClr>
          </a:solidFill>
          <a:ln>
            <a:noFill/>
          </a:ln>
          <a:effectLst/>
          <a:extLst/>
        </p:spPr>
        <p:txBody>
          <a:bodyPr wrap="square" anchor="ctr">
            <a:spAutoFit/>
          </a:bodyPr>
          <a:lstStyle/>
          <a:p>
            <a:pPr marR="0" lvl="0" algn="just" defTabSz="914400" rtl="0" eaLnBrk="1" fontAlgn="base" latinLnBrk="0" hangingPunct="1">
              <a:lnSpc>
                <a:spcPct val="150000"/>
              </a:lnSpc>
              <a:spcBef>
                <a:spcPct val="20000"/>
              </a:spcBef>
              <a:spcAft>
                <a:spcPct val="0"/>
              </a:spcAft>
              <a:buClrTx/>
              <a:buSzTx/>
              <a:tabLst/>
              <a:defRPr/>
            </a:pP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Lời</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thoại</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có</a:t>
            </a:r>
            <a:r>
              <a:rPr lang="en-US" sz="2800" b="1" i="1" kern="0" dirty="0" smtClean="0">
                <a:solidFill>
                  <a:srgbClr val="000000"/>
                </a:solidFill>
                <a:latin typeface="Calibri Light" panose="020F0302020204030204"/>
              </a:rPr>
              <a:t> ý </a:t>
            </a:r>
            <a:r>
              <a:rPr lang="en-US" sz="2800" b="1" i="1" kern="0" dirty="0" err="1" smtClean="0">
                <a:solidFill>
                  <a:srgbClr val="000000"/>
                </a:solidFill>
                <a:latin typeface="Calibri Light" panose="020F0302020204030204"/>
              </a:rPr>
              <a:t>nghĩa</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như</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thế</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nào</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trong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việc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biểu</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đạt</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tư</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tưởng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tình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cảm</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thể</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hiện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hành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động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thực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tế</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và</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hành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động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nội</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tâm</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thúc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đẩy</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hành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động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khắc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sâu</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mâu</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thuẫn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xung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đột</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giữa</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các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nhân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vật</a:t>
            </a:r>
            <a:r>
              <a:rPr lang="en-US" sz="2800" b="1" i="1" kern="0" dirty="0">
                <a:solidFill>
                  <a:srgbClr val="000000"/>
                </a:solidFill>
                <a:latin typeface="Calibri Light" panose="020F0302020204030204"/>
              </a:rPr>
              <a:t>.</a:t>
            </a:r>
          </a:p>
        </p:txBody>
      </p:sp>
      <p:sp>
        <p:nvSpPr>
          <p:cNvPr id="8" name="Title 7"/>
          <p:cNvSpPr txBox="1">
            <a:spLocks noGrp="1"/>
          </p:cNvSpPr>
          <p:nvPr>
            <p:ph type="title"/>
          </p:nvPr>
        </p:nvSpPr>
        <p:spPr>
          <a:xfrm>
            <a:off x="613490" y="367567"/>
            <a:ext cx="10760034" cy="584408"/>
          </a:xfrm>
          <a:prstGeom prst="rect">
            <a:avLst/>
          </a:prstGeom>
          <a:solidFill>
            <a:srgbClr val="4F81BD">
              <a:lumMod val="20000"/>
              <a:lumOff val="80000"/>
            </a:srgbClr>
          </a:solidFill>
        </p:spPr>
        <p:txBody>
          <a:bodyPr wrap="square" lIns="91076" tIns="45538" rIns="91076" bIns="4553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3.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Cách</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đọc</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kịch</a:t>
            </a:r>
            <a:endPar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6605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bwMode="auto">
          <a:xfrm>
            <a:off x="838200" y="1825625"/>
            <a:ext cx="10515600" cy="6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ClrTx/>
              <a:buFontTx/>
              <a:buNone/>
            </a:pPr>
            <a:r>
              <a:rPr lang="en-US" altLang="en-US" sz="2500" b="1" dirty="0" smtClean="0">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500" b="1" i="1" u="sng" dirty="0" smtClean="0">
              <a:solidFill>
                <a:srgbClr val="0000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613489" y="1223450"/>
            <a:ext cx="6677959" cy="584775"/>
          </a:xfrm>
          <a:prstGeom prst="rect">
            <a:avLst/>
          </a:prstGeom>
          <a:solidFill>
            <a:schemeClr val="accent1">
              <a:lumMod val="40000"/>
              <a:lumOff val="60000"/>
            </a:schemeClr>
          </a:solidFill>
        </p:spPr>
        <p:txBody>
          <a:bodyPr wrap="square">
            <a:spAutoFit/>
          </a:bodyPr>
          <a:lstStyle/>
          <a:p>
            <a:r>
              <a:rPr lang="en-US" sz="3200" b="1" i="1" dirty="0" smtClean="0">
                <a:solidFill>
                  <a:prstClr val="black"/>
                </a:solidFill>
                <a:latin typeface="Times New Roman" pitchFamily="18" charset="0"/>
                <a:cs typeface="Times New Roman" pitchFamily="18" charset="0"/>
              </a:rPr>
              <a:t>4. </a:t>
            </a:r>
            <a:r>
              <a:rPr lang="en-US" sz="3200" b="1" i="1" dirty="0" err="1" smtClean="0">
                <a:solidFill>
                  <a:prstClr val="black"/>
                </a:solidFill>
                <a:latin typeface="Times New Roman" pitchFamily="18" charset="0"/>
                <a:cs typeface="Times New Roman" pitchFamily="18" charset="0"/>
              </a:rPr>
              <a:t>Nhận</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diện</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nhân</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vật</a:t>
            </a:r>
            <a:r>
              <a:rPr lang="en-US" sz="3200" b="1" i="1" dirty="0" smtClean="0">
                <a:solidFill>
                  <a:prstClr val="black"/>
                </a:solidFill>
                <a:latin typeface="Times New Roman" pitchFamily="18" charset="0"/>
                <a:cs typeface="Times New Roman" pitchFamily="18" charset="0"/>
              </a:rPr>
              <a:t> </a:t>
            </a:r>
            <a:r>
              <a:rPr lang="en-US" sz="3200" b="1" i="1" dirty="0" err="1" smtClean="0">
                <a:solidFill>
                  <a:prstClr val="black"/>
                </a:solidFill>
                <a:latin typeface="Times New Roman" pitchFamily="18" charset="0"/>
                <a:cs typeface="Times New Roman" pitchFamily="18" charset="0"/>
              </a:rPr>
              <a:t>kịch</a:t>
            </a:r>
            <a:endParaRPr lang="en-US" sz="3200" b="1" i="1" dirty="0">
              <a:solidFill>
                <a:prstClr val="black"/>
              </a:solidFill>
              <a:latin typeface="Times New Roman" pitchFamily="18" charset="0"/>
              <a:cs typeface="Times New Roman" pitchFamily="18" charset="0"/>
            </a:endParaRPr>
          </a:p>
        </p:txBody>
      </p:sp>
      <p:sp>
        <p:nvSpPr>
          <p:cNvPr id="9" name="Rectangle 4"/>
          <p:cNvSpPr>
            <a:spLocks noChangeArrowheads="1"/>
          </p:cNvSpPr>
          <p:nvPr/>
        </p:nvSpPr>
        <p:spPr bwMode="auto">
          <a:xfrm>
            <a:off x="613490" y="2249183"/>
            <a:ext cx="10177154" cy="3410164"/>
          </a:xfrm>
          <a:prstGeom prst="rect">
            <a:avLst/>
          </a:prstGeom>
          <a:solidFill>
            <a:schemeClr val="accent1">
              <a:lumMod val="20000"/>
              <a:lumOff val="80000"/>
            </a:schemeClr>
          </a:solidFill>
          <a:ln>
            <a:noFill/>
          </a:ln>
          <a:effectLst/>
          <a:extLst/>
        </p:spPr>
        <p:txBody>
          <a:bodyPr wrap="square" anchor="ctr">
            <a:spAutoFit/>
          </a:bodyPr>
          <a:lstStyle/>
          <a:p>
            <a:pPr marR="0" lvl="0" algn="just" defTabSz="914400" rtl="0" eaLnBrk="1" fontAlgn="base" latinLnBrk="0" hangingPunct="1">
              <a:lnSpc>
                <a:spcPct val="150000"/>
              </a:lnSpc>
              <a:spcBef>
                <a:spcPct val="20000"/>
              </a:spcBef>
              <a:spcAft>
                <a:spcPct val="0"/>
              </a:spcAft>
              <a:buClrTx/>
              <a:buSzTx/>
              <a:tabLst/>
              <a:defRPr/>
            </a:pP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Nhận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diện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hành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động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bên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trong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và</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bên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ngoài</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để</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hiểu</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được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tính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cách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tư</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tưởng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tình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cảm</a:t>
            </a:r>
            <a:endParaRPr lang="en-US" sz="2800" b="1" i="1" kern="0" dirty="0" smtClean="0">
              <a:solidFill>
                <a:srgbClr val="000000"/>
              </a:solidFill>
              <a:latin typeface="Calibri Light" panose="020F0302020204030204"/>
            </a:endParaRPr>
          </a:p>
          <a:p>
            <a:pPr marR="0" lvl="0" algn="just" defTabSz="914400" rtl="0" eaLnBrk="1" fontAlgn="base" latinLnBrk="0" hangingPunct="1">
              <a:lnSpc>
                <a:spcPct val="150000"/>
              </a:lnSpc>
              <a:spcBef>
                <a:spcPct val="20000"/>
              </a:spcBef>
              <a:spcAft>
                <a:spcPct val="0"/>
              </a:spcAft>
              <a:buClrTx/>
              <a:buSzTx/>
              <a:tabLst/>
              <a:defRPr/>
            </a:pP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Nhận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diện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được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các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mối</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quan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hệ</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giữa</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các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nhân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vật</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để</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đi</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sâu</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nắm</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bắt</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cách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triển</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khai</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tình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huống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kịch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từ</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đó</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mà</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rút</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ra</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tư</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tưởng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chủ</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đề</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mà</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tác</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giả</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gửi</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gắm</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trong</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kịch</a:t>
            </a:r>
            <a:r>
              <a:rPr lang="en-US" sz="2800" b="1" i="1" kern="0" dirty="0" smtClean="0">
                <a:solidFill>
                  <a:srgbClr val="000000"/>
                </a:solidFill>
                <a:latin typeface="Calibri Light" panose="020F0302020204030204"/>
              </a:rPr>
              <a:t> </a:t>
            </a:r>
            <a:r>
              <a:rPr lang="en-US" sz="2800" b="1" i="1" kern="0" dirty="0" err="1" smtClean="0">
                <a:solidFill>
                  <a:srgbClr val="000000"/>
                </a:solidFill>
                <a:latin typeface="Calibri Light" panose="020F0302020204030204"/>
              </a:rPr>
              <a:t>bản</a:t>
            </a:r>
            <a:r>
              <a:rPr lang="en-US" sz="2800" b="1" i="1" kern="0" dirty="0" smtClean="0">
                <a:solidFill>
                  <a:srgbClr val="000000"/>
                </a:solidFill>
                <a:latin typeface="Calibri Light" panose="020F0302020204030204"/>
              </a:rPr>
              <a:t>.</a:t>
            </a:r>
            <a:endParaRPr lang="en-US" sz="2800" b="1" i="1" kern="0" dirty="0">
              <a:solidFill>
                <a:srgbClr val="000000"/>
              </a:solidFill>
              <a:latin typeface="Calibri Light" panose="020F0302020204030204"/>
            </a:endParaRPr>
          </a:p>
        </p:txBody>
      </p:sp>
      <p:sp>
        <p:nvSpPr>
          <p:cNvPr id="8" name="Title 7"/>
          <p:cNvSpPr txBox="1">
            <a:spLocks noGrp="1"/>
          </p:cNvSpPr>
          <p:nvPr>
            <p:ph type="title"/>
          </p:nvPr>
        </p:nvSpPr>
        <p:spPr>
          <a:xfrm>
            <a:off x="613490" y="367567"/>
            <a:ext cx="10760034" cy="584408"/>
          </a:xfrm>
          <a:prstGeom prst="rect">
            <a:avLst/>
          </a:prstGeom>
          <a:solidFill>
            <a:srgbClr val="4F81BD">
              <a:lumMod val="20000"/>
              <a:lumOff val="80000"/>
            </a:srgbClr>
          </a:solidFill>
        </p:spPr>
        <p:txBody>
          <a:bodyPr wrap="square" lIns="91076" tIns="45538" rIns="91076" bIns="4553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3.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Cách</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đọc</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kịch</a:t>
            </a:r>
            <a:endPar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31819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1000"/>
                                        <p:tgtEl>
                                          <p:spTgt spid="9">
                                            <p:txEl>
                                              <p:pRg st="1" end="1"/>
                                            </p:txEl>
                                          </p:spTgt>
                                        </p:tgtEl>
                                      </p:cBhvr>
                                    </p:animEffect>
                                    <p:anim calcmode="lin" valueType="num">
                                      <p:cBhvr>
                                        <p:cTn id="2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uNhuTo - P2_chunk_1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8082" y="419101"/>
            <a:ext cx="8502869" cy="5829300"/>
          </a:xfrm>
        </p:spPr>
      </p:pic>
    </p:spTree>
    <p:extLst>
      <p:ext uri="{BB962C8B-B14F-4D97-AF65-F5344CB8AC3E}">
        <p14:creationId xmlns:p14="http://schemas.microsoft.com/office/powerpoint/2010/main" val="3139642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101+ Background Giấy Đẹp, Cổ Điển, In Dấu Thời Gian">
            <a:extLst>
              <a:ext uri="{FF2B5EF4-FFF2-40B4-BE49-F238E27FC236}">
                <a16:creationId xmlns:a16="http://schemas.microsoft.com/office/drawing/2014/main" id="{DD28C077-121F-7DCD-8534-6315C95E5C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31272" y="1277601"/>
            <a:ext cx="9381506" cy="1045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t>Video 1 </a:t>
            </a:r>
            <a:r>
              <a:rPr lang="en-US" sz="2400" dirty="0" err="1"/>
              <a:t>thuộc</a:t>
            </a:r>
            <a:r>
              <a:rPr lang="en-US" sz="2400" dirty="0"/>
              <a:t> </a:t>
            </a:r>
            <a:r>
              <a:rPr lang="en-US" sz="2400" dirty="0" err="1"/>
              <a:t>loại</a:t>
            </a:r>
            <a:r>
              <a:rPr lang="en-US" sz="2400" dirty="0"/>
              <a:t> </a:t>
            </a:r>
            <a:r>
              <a:rPr lang="en-US" sz="2400" dirty="0" err="1"/>
              <a:t>hình</a:t>
            </a:r>
            <a:r>
              <a:rPr lang="en-US" sz="2400" dirty="0"/>
              <a:t> </a:t>
            </a:r>
            <a:r>
              <a:rPr lang="en-US" sz="2400" dirty="0" err="1"/>
              <a:t>sân</a:t>
            </a:r>
            <a:r>
              <a:rPr lang="en-US" sz="2400" dirty="0"/>
              <a:t> </a:t>
            </a:r>
            <a:r>
              <a:rPr lang="en-US" sz="2400" dirty="0" err="1"/>
              <a:t>khấu</a:t>
            </a:r>
            <a:r>
              <a:rPr lang="en-US" sz="2400" dirty="0"/>
              <a:t> </a:t>
            </a:r>
            <a:r>
              <a:rPr lang="en-US" sz="2400" dirty="0" err="1"/>
              <a:t>dân</a:t>
            </a:r>
            <a:r>
              <a:rPr lang="en-US" sz="2400" dirty="0"/>
              <a:t> </a:t>
            </a:r>
            <a:r>
              <a:rPr lang="en-US" sz="2400" dirty="0" err="1"/>
              <a:t>gian</a:t>
            </a:r>
            <a:r>
              <a:rPr lang="en-US" sz="2400" dirty="0"/>
              <a:t> (</a:t>
            </a:r>
            <a:r>
              <a:rPr lang="en-US" sz="2400" dirty="0" err="1"/>
              <a:t>chèo</a:t>
            </a:r>
            <a:r>
              <a:rPr lang="en-US" sz="2400" dirty="0"/>
              <a:t>), ca </a:t>
            </a:r>
            <a:r>
              <a:rPr lang="en-US" sz="2400" dirty="0" err="1" smtClean="0"/>
              <a:t>kịch</a:t>
            </a:r>
            <a:endParaRPr lang="en-US" sz="2400" dirty="0"/>
          </a:p>
        </p:txBody>
      </p:sp>
      <p:sp>
        <p:nvSpPr>
          <p:cNvPr id="11" name="TextBox 10"/>
          <p:cNvSpPr txBox="1"/>
          <p:nvPr/>
        </p:nvSpPr>
        <p:spPr>
          <a:xfrm>
            <a:off x="736270" y="3600230"/>
            <a:ext cx="9571511" cy="738664"/>
          </a:xfrm>
          <a:prstGeom prst="rect">
            <a:avLst/>
          </a:prstGeom>
          <a:solidFill>
            <a:srgbClr val="00B0F0"/>
          </a:solidFill>
        </p:spPr>
        <p:txBody>
          <a:bodyPr wrap="square" rtlCol="0">
            <a:spAutoFit/>
          </a:bodyPr>
          <a:lstStyle/>
          <a:p>
            <a:r>
              <a:rPr lang="en-US" sz="2400" dirty="0"/>
              <a:t>Video 2 </a:t>
            </a:r>
            <a:r>
              <a:rPr lang="en-US" sz="2400" dirty="0" err="1"/>
              <a:t>thuộc</a:t>
            </a:r>
            <a:r>
              <a:rPr lang="en-US" sz="2400" dirty="0"/>
              <a:t> </a:t>
            </a:r>
            <a:r>
              <a:rPr lang="en-US" sz="2400" dirty="0" err="1"/>
              <a:t>loại</a:t>
            </a:r>
            <a:r>
              <a:rPr lang="en-US" sz="2400" dirty="0"/>
              <a:t> </a:t>
            </a:r>
            <a:r>
              <a:rPr lang="en-US" sz="2400" dirty="0" err="1"/>
              <a:t>hình</a:t>
            </a:r>
            <a:r>
              <a:rPr lang="en-US" sz="2400" dirty="0"/>
              <a:t> </a:t>
            </a:r>
            <a:r>
              <a:rPr lang="en-US" sz="2400" dirty="0" err="1"/>
              <a:t>sân</a:t>
            </a:r>
            <a:r>
              <a:rPr lang="en-US" sz="2400" dirty="0"/>
              <a:t> </a:t>
            </a:r>
            <a:r>
              <a:rPr lang="en-US" sz="2400" dirty="0" err="1"/>
              <a:t>khấu</a:t>
            </a:r>
            <a:r>
              <a:rPr lang="en-US" sz="2400" dirty="0"/>
              <a:t> </a:t>
            </a:r>
            <a:r>
              <a:rPr lang="en-US" sz="2400" dirty="0" err="1"/>
              <a:t>kịch</a:t>
            </a:r>
            <a:r>
              <a:rPr lang="en-US" sz="2400" dirty="0"/>
              <a:t> </a:t>
            </a:r>
            <a:r>
              <a:rPr lang="en-US" sz="2400" dirty="0" err="1"/>
              <a:t>hiện</a:t>
            </a:r>
            <a:r>
              <a:rPr lang="en-US" sz="2400" dirty="0"/>
              <a:t> </a:t>
            </a:r>
            <a:r>
              <a:rPr lang="en-US" sz="2400" dirty="0" err="1"/>
              <a:t>đại</a:t>
            </a:r>
            <a:r>
              <a:rPr lang="en-US" sz="2400" dirty="0"/>
              <a:t>, </a:t>
            </a:r>
            <a:r>
              <a:rPr lang="en-US" sz="2400" dirty="0" err="1"/>
              <a:t>kịch</a:t>
            </a:r>
            <a:r>
              <a:rPr lang="en-US" sz="2400" dirty="0"/>
              <a:t> </a:t>
            </a:r>
            <a:r>
              <a:rPr lang="en-US" sz="2400" dirty="0" err="1"/>
              <a:t>nói</a:t>
            </a:r>
            <a:r>
              <a:rPr lang="en-US" sz="2400" dirty="0"/>
              <a:t>:</a:t>
            </a:r>
          </a:p>
          <a:p>
            <a:endParaRPr lang="en-US" dirty="0"/>
          </a:p>
        </p:txBody>
      </p:sp>
    </p:spTree>
    <p:extLst>
      <p:ext uri="{BB962C8B-B14F-4D97-AF65-F5344CB8AC3E}">
        <p14:creationId xmlns:p14="http://schemas.microsoft.com/office/powerpoint/2010/main" val="3940061018"/>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101+ Background Giấy Đẹp, Cổ Điển, In Dấu Thời Gian">
            <a:extLst>
              <a:ext uri="{FF2B5EF4-FFF2-40B4-BE49-F238E27FC236}">
                <a16:creationId xmlns:a16="http://schemas.microsoft.com/office/drawing/2014/main" id="{DD28C077-121F-7DCD-8534-6315C95E5C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002" y="8312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37408" y="356260"/>
            <a:ext cx="11366665" cy="1463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t>Khái</a:t>
            </a:r>
            <a:r>
              <a:rPr lang="en-US" sz="2400" b="1" dirty="0"/>
              <a:t> </a:t>
            </a:r>
            <a:r>
              <a:rPr lang="en-US" sz="2400" b="1" dirty="0" err="1"/>
              <a:t>niệm</a:t>
            </a:r>
            <a:r>
              <a:rPr lang="en-US" sz="2400" b="1" dirty="0"/>
              <a:t>:</a:t>
            </a:r>
            <a:r>
              <a:rPr lang="en-US" sz="2400" dirty="0"/>
              <a:t> </a:t>
            </a:r>
            <a:r>
              <a:rPr lang="en-US" sz="2400" dirty="0" err="1"/>
              <a:t>Kịch</a:t>
            </a:r>
            <a:r>
              <a:rPr lang="en-US" sz="2400" dirty="0"/>
              <a:t> </a:t>
            </a:r>
            <a:r>
              <a:rPr lang="en-US" sz="2400" dirty="0" err="1"/>
              <a:t>là</a:t>
            </a:r>
            <a:r>
              <a:rPr lang="en-US" sz="2400" dirty="0"/>
              <a:t> </a:t>
            </a:r>
            <a:r>
              <a:rPr lang="en-US" sz="2400" dirty="0" err="1"/>
              <a:t>một</a:t>
            </a:r>
            <a:r>
              <a:rPr lang="en-US" sz="2400" dirty="0"/>
              <a:t> </a:t>
            </a:r>
            <a:r>
              <a:rPr lang="en-US" sz="2400" dirty="0" err="1"/>
              <a:t>loại</a:t>
            </a:r>
            <a:r>
              <a:rPr lang="en-US" sz="2400" dirty="0"/>
              <a:t> </a:t>
            </a:r>
            <a:r>
              <a:rPr lang="en-US" sz="2400" dirty="0" err="1"/>
              <a:t>hình</a:t>
            </a:r>
            <a:r>
              <a:rPr lang="en-US" sz="2400" dirty="0"/>
              <a:t> </a:t>
            </a:r>
            <a:r>
              <a:rPr lang="en-US" sz="2400" dirty="0" err="1"/>
              <a:t>nghệ</a:t>
            </a:r>
            <a:r>
              <a:rPr lang="en-US" sz="2400" dirty="0"/>
              <a:t> </a:t>
            </a:r>
            <a:r>
              <a:rPr lang="en-US" sz="2400" dirty="0" err="1"/>
              <a:t>thuật</a:t>
            </a:r>
            <a:r>
              <a:rPr lang="en-US" sz="2400" dirty="0"/>
              <a:t> </a:t>
            </a:r>
            <a:r>
              <a:rPr lang="en-US" sz="2400" dirty="0" err="1"/>
              <a:t>tổng</a:t>
            </a:r>
            <a:r>
              <a:rPr lang="en-US" sz="2400" dirty="0"/>
              <a:t> </a:t>
            </a:r>
            <a:r>
              <a:rPr lang="en-US" sz="2400" dirty="0" err="1"/>
              <a:t>hợp</a:t>
            </a:r>
            <a:r>
              <a:rPr lang="en-US" sz="2400" dirty="0"/>
              <a:t> </a:t>
            </a:r>
            <a:r>
              <a:rPr lang="en-US" sz="2400" dirty="0" err="1"/>
              <a:t>vì</a:t>
            </a:r>
            <a:r>
              <a:rPr lang="en-US" sz="2400" dirty="0"/>
              <a:t> </a:t>
            </a:r>
            <a:r>
              <a:rPr lang="en-US" sz="2400" dirty="0" err="1"/>
              <a:t>có</a:t>
            </a:r>
            <a:r>
              <a:rPr lang="en-US" sz="2400" dirty="0"/>
              <a:t> </a:t>
            </a:r>
            <a:r>
              <a:rPr lang="en-US" sz="2400" dirty="0" err="1"/>
              <a:t>sự</a:t>
            </a:r>
            <a:r>
              <a:rPr lang="en-US" sz="2400" dirty="0"/>
              <a:t> </a:t>
            </a:r>
            <a:r>
              <a:rPr lang="en-US" sz="2400" dirty="0" err="1"/>
              <a:t>tham</a:t>
            </a:r>
            <a:r>
              <a:rPr lang="en-US" sz="2400" dirty="0"/>
              <a:t> </a:t>
            </a:r>
            <a:r>
              <a:rPr lang="en-US" sz="2400" dirty="0" err="1"/>
              <a:t>gia</a:t>
            </a:r>
            <a:r>
              <a:rPr lang="en-US" sz="2400" dirty="0"/>
              <a:t> </a:t>
            </a:r>
            <a:r>
              <a:rPr lang="en-US" sz="2400" dirty="0" err="1"/>
              <a:t>của</a:t>
            </a:r>
            <a:r>
              <a:rPr lang="en-US" sz="2400" dirty="0"/>
              <a:t> </a:t>
            </a:r>
            <a:r>
              <a:rPr lang="en-US" sz="2400" dirty="0" err="1"/>
              <a:t>nhiều</a:t>
            </a:r>
            <a:r>
              <a:rPr lang="en-US" sz="2400" dirty="0"/>
              <a:t> </a:t>
            </a:r>
            <a:r>
              <a:rPr lang="en-US" sz="2400" dirty="0" err="1"/>
              <a:t>ngành</a:t>
            </a:r>
            <a:r>
              <a:rPr lang="en-US" sz="2400" dirty="0"/>
              <a:t> </a:t>
            </a:r>
            <a:r>
              <a:rPr lang="en-US" sz="2400" dirty="0" err="1"/>
              <a:t>thuộc</a:t>
            </a:r>
            <a:r>
              <a:rPr lang="en-US" sz="2400" dirty="0"/>
              <a:t> </a:t>
            </a:r>
            <a:r>
              <a:rPr lang="en-US" sz="2400" dirty="0" err="1"/>
              <a:t>nhiều</a:t>
            </a:r>
            <a:r>
              <a:rPr lang="en-US" sz="2400" dirty="0"/>
              <a:t> </a:t>
            </a:r>
            <a:r>
              <a:rPr lang="en-US" sz="2400" dirty="0" err="1"/>
              <a:t>lĩnh</a:t>
            </a:r>
            <a:r>
              <a:rPr lang="en-US" sz="2400" dirty="0"/>
              <a:t> </a:t>
            </a:r>
            <a:r>
              <a:rPr lang="en-US" sz="2400" dirty="0" err="1"/>
              <a:t>vực</a:t>
            </a:r>
            <a:r>
              <a:rPr lang="en-US" sz="2400" dirty="0"/>
              <a:t> </a:t>
            </a:r>
            <a:r>
              <a:rPr lang="en-US" sz="2400" dirty="0" err="1"/>
              <a:t>khác</a:t>
            </a:r>
            <a:r>
              <a:rPr lang="en-US" sz="2400" dirty="0"/>
              <a:t> </a:t>
            </a:r>
            <a:r>
              <a:rPr lang="en-US" sz="2400" dirty="0" err="1"/>
              <a:t>nhau</a:t>
            </a:r>
            <a:r>
              <a:rPr lang="en-US" sz="2400" dirty="0"/>
              <a:t>: </a:t>
            </a:r>
            <a:r>
              <a:rPr lang="en-US" sz="2400" dirty="0" err="1"/>
              <a:t>kịch</a:t>
            </a:r>
            <a:r>
              <a:rPr lang="en-US" sz="2400" dirty="0"/>
              <a:t> </a:t>
            </a:r>
            <a:r>
              <a:rPr lang="en-US" sz="2400" dirty="0" err="1"/>
              <a:t>bản</a:t>
            </a:r>
            <a:r>
              <a:rPr lang="en-US" sz="2400" dirty="0"/>
              <a:t> ( </a:t>
            </a:r>
            <a:r>
              <a:rPr lang="en-US" sz="2400" dirty="0" err="1"/>
              <a:t>lĩnh</a:t>
            </a:r>
            <a:r>
              <a:rPr lang="en-US" sz="2400" dirty="0"/>
              <a:t> </a:t>
            </a:r>
            <a:r>
              <a:rPr lang="en-US" sz="2400" dirty="0" err="1"/>
              <a:t>vực</a:t>
            </a:r>
            <a:r>
              <a:rPr lang="en-US" sz="2400" dirty="0"/>
              <a:t> </a:t>
            </a:r>
            <a:r>
              <a:rPr lang="en-US" sz="2400" dirty="0" err="1"/>
              <a:t>văn</a:t>
            </a:r>
            <a:r>
              <a:rPr lang="en-US" sz="2400" dirty="0"/>
              <a:t> </a:t>
            </a:r>
            <a:r>
              <a:rPr lang="en-US" sz="2400" dirty="0" err="1"/>
              <a:t>học</a:t>
            </a:r>
            <a:r>
              <a:rPr lang="en-US" sz="2400" dirty="0"/>
              <a:t>), </a:t>
            </a:r>
            <a:r>
              <a:rPr lang="en-US" sz="2400" dirty="0" err="1"/>
              <a:t>đạo</a:t>
            </a:r>
            <a:r>
              <a:rPr lang="en-US" sz="2400" dirty="0"/>
              <a:t> </a:t>
            </a:r>
            <a:r>
              <a:rPr lang="en-US" sz="2400" dirty="0" err="1"/>
              <a:t>điễn</a:t>
            </a:r>
            <a:r>
              <a:rPr lang="en-US" sz="2400" dirty="0"/>
              <a:t>, </a:t>
            </a:r>
            <a:r>
              <a:rPr lang="en-US" sz="2400" dirty="0" err="1"/>
              <a:t>diễn</a:t>
            </a:r>
            <a:r>
              <a:rPr lang="en-US" sz="2400" dirty="0"/>
              <a:t> </a:t>
            </a:r>
            <a:r>
              <a:rPr lang="en-US" sz="2400" dirty="0" err="1"/>
              <a:t>viên</a:t>
            </a:r>
            <a:r>
              <a:rPr lang="en-US" sz="2400" dirty="0"/>
              <a:t>, </a:t>
            </a:r>
            <a:r>
              <a:rPr lang="en-US" sz="2400" dirty="0" err="1"/>
              <a:t>họa</a:t>
            </a:r>
            <a:r>
              <a:rPr lang="en-US" sz="2400" dirty="0"/>
              <a:t> </a:t>
            </a:r>
            <a:r>
              <a:rPr lang="en-US" sz="2400" dirty="0" err="1"/>
              <a:t>sỹ</a:t>
            </a:r>
            <a:r>
              <a:rPr lang="en-US" sz="2400" dirty="0"/>
              <a:t>… (</a:t>
            </a:r>
            <a:r>
              <a:rPr lang="en-US" sz="2400" dirty="0" err="1"/>
              <a:t>thuộc</a:t>
            </a:r>
            <a:r>
              <a:rPr lang="en-US" sz="2400" dirty="0"/>
              <a:t> </a:t>
            </a:r>
            <a:r>
              <a:rPr lang="en-US" sz="2400" dirty="0" err="1"/>
              <a:t>lĩnh</a:t>
            </a:r>
            <a:r>
              <a:rPr lang="en-US" sz="2400" dirty="0"/>
              <a:t> </a:t>
            </a:r>
            <a:r>
              <a:rPr lang="en-US" sz="2400" dirty="0" err="1"/>
              <a:t>vực</a:t>
            </a:r>
            <a:r>
              <a:rPr lang="en-US" sz="2400" dirty="0"/>
              <a:t> </a:t>
            </a:r>
            <a:r>
              <a:rPr lang="en-US" sz="2400" dirty="0" err="1"/>
              <a:t>sân</a:t>
            </a:r>
            <a:r>
              <a:rPr lang="en-US" sz="2400" dirty="0"/>
              <a:t> </a:t>
            </a:r>
            <a:r>
              <a:rPr lang="en-US" sz="2400" dirty="0" err="1"/>
              <a:t>khấu</a:t>
            </a:r>
            <a:r>
              <a:rPr lang="en-US" sz="2400" dirty="0"/>
              <a:t>).</a:t>
            </a:r>
          </a:p>
          <a:p>
            <a:pPr algn="just"/>
            <a:endParaRPr lang="en-US" sz="2400" dirty="0"/>
          </a:p>
        </p:txBody>
      </p:sp>
      <p:sp>
        <p:nvSpPr>
          <p:cNvPr id="11" name="TextBox 10"/>
          <p:cNvSpPr txBox="1"/>
          <p:nvPr/>
        </p:nvSpPr>
        <p:spPr>
          <a:xfrm>
            <a:off x="437409" y="2149350"/>
            <a:ext cx="11271662" cy="2185214"/>
          </a:xfrm>
          <a:prstGeom prst="rect">
            <a:avLst/>
          </a:prstGeom>
          <a:solidFill>
            <a:srgbClr val="00B0F0"/>
          </a:solidFill>
        </p:spPr>
        <p:txBody>
          <a:bodyPr wrap="square" rtlCol="0">
            <a:spAutoFit/>
          </a:bodyPr>
          <a:lstStyle/>
          <a:p>
            <a:pPr fontAlgn="base"/>
            <a:r>
              <a:rPr lang="en-US" sz="2000" b="1" dirty="0" err="1">
                <a:solidFill>
                  <a:schemeClr val="bg1"/>
                </a:solidFill>
              </a:rPr>
              <a:t>Đặc</a:t>
            </a:r>
            <a:r>
              <a:rPr lang="en-US" sz="2000" b="1" dirty="0">
                <a:solidFill>
                  <a:schemeClr val="bg1"/>
                </a:solidFill>
              </a:rPr>
              <a:t> </a:t>
            </a:r>
            <a:r>
              <a:rPr lang="en-US" sz="2000" b="1" dirty="0" err="1">
                <a:solidFill>
                  <a:schemeClr val="bg1"/>
                </a:solidFill>
              </a:rPr>
              <a:t>điểm</a:t>
            </a:r>
            <a:r>
              <a:rPr lang="en-US" sz="2000" dirty="0">
                <a:solidFill>
                  <a:schemeClr val="bg1"/>
                </a:solidFill>
              </a:rPr>
              <a:t>: </a:t>
            </a:r>
          </a:p>
          <a:p>
            <a:pPr marL="285750" indent="-285750" fontAlgn="base">
              <a:buFontTx/>
              <a:buChar char="-"/>
            </a:pPr>
            <a:r>
              <a:rPr lang="en-US" sz="2000" b="1" i="1" dirty="0" err="1" smtClean="0">
                <a:solidFill>
                  <a:schemeClr val="bg1"/>
                </a:solidFill>
              </a:rPr>
              <a:t>Gồm</a:t>
            </a:r>
            <a:r>
              <a:rPr lang="en-US" sz="2000" b="1" i="1" dirty="0" smtClean="0">
                <a:solidFill>
                  <a:schemeClr val="bg1"/>
                </a:solidFill>
              </a:rPr>
              <a:t> </a:t>
            </a:r>
            <a:r>
              <a:rPr lang="en-US" sz="2000" b="1" i="1" dirty="0" err="1">
                <a:solidFill>
                  <a:schemeClr val="bg1"/>
                </a:solidFill>
              </a:rPr>
              <a:t>các</a:t>
            </a:r>
            <a:r>
              <a:rPr lang="en-US" sz="2000" b="1" i="1" dirty="0">
                <a:solidFill>
                  <a:schemeClr val="bg1"/>
                </a:solidFill>
              </a:rPr>
              <a:t> </a:t>
            </a:r>
            <a:r>
              <a:rPr lang="en-US" sz="2000" b="1" i="1" dirty="0" err="1">
                <a:solidFill>
                  <a:schemeClr val="bg1"/>
                </a:solidFill>
              </a:rPr>
              <a:t>mâu</a:t>
            </a:r>
            <a:r>
              <a:rPr lang="en-US" sz="2000" b="1" i="1" dirty="0">
                <a:solidFill>
                  <a:schemeClr val="bg1"/>
                </a:solidFill>
              </a:rPr>
              <a:t> </a:t>
            </a:r>
            <a:r>
              <a:rPr lang="en-US" sz="2000" b="1" i="1" dirty="0" err="1">
                <a:solidFill>
                  <a:schemeClr val="bg1"/>
                </a:solidFill>
              </a:rPr>
              <a:t>thuẫn</a:t>
            </a:r>
            <a:r>
              <a:rPr lang="en-US" sz="2000" b="1" i="1" dirty="0">
                <a:solidFill>
                  <a:schemeClr val="bg1"/>
                </a:solidFill>
              </a:rPr>
              <a:t> </a:t>
            </a:r>
            <a:r>
              <a:rPr lang="en-US" sz="2000" b="1" i="1" dirty="0" err="1">
                <a:solidFill>
                  <a:schemeClr val="bg1"/>
                </a:solidFill>
              </a:rPr>
              <a:t>xung</a:t>
            </a:r>
            <a:r>
              <a:rPr lang="en-US" sz="2000" b="1" i="1" dirty="0">
                <a:solidFill>
                  <a:schemeClr val="bg1"/>
                </a:solidFill>
              </a:rPr>
              <a:t> </a:t>
            </a:r>
            <a:r>
              <a:rPr lang="en-US" sz="2000" b="1" i="1" dirty="0" err="1">
                <a:solidFill>
                  <a:schemeClr val="bg1"/>
                </a:solidFill>
              </a:rPr>
              <a:t>đột</a:t>
            </a:r>
            <a:r>
              <a:rPr lang="en-US" sz="2000" b="1" i="1" dirty="0">
                <a:solidFill>
                  <a:schemeClr val="bg1"/>
                </a:solidFill>
              </a:rPr>
              <a:t> </a:t>
            </a:r>
            <a:r>
              <a:rPr lang="en-US" sz="2000" b="1" i="1" dirty="0" err="1" smtClean="0">
                <a:solidFill>
                  <a:schemeClr val="bg1"/>
                </a:solidFill>
              </a:rPr>
              <a:t>kịch</a:t>
            </a:r>
            <a:r>
              <a:rPr lang="en-US" sz="2000" b="1" i="1" dirty="0" smtClean="0">
                <a:solidFill>
                  <a:schemeClr val="bg1"/>
                </a:solidFill>
              </a:rPr>
              <a:t>;</a:t>
            </a:r>
          </a:p>
          <a:p>
            <a:pPr marL="285750" indent="-285750" fontAlgn="base">
              <a:buFontTx/>
              <a:buChar char="-"/>
            </a:pPr>
            <a:r>
              <a:rPr lang="en-US" sz="2000" b="1" i="1" dirty="0" err="1">
                <a:solidFill>
                  <a:schemeClr val="bg1"/>
                </a:solidFill>
              </a:rPr>
              <a:t>Hành</a:t>
            </a:r>
            <a:r>
              <a:rPr lang="en-US" sz="2000" b="1" i="1" dirty="0">
                <a:solidFill>
                  <a:schemeClr val="bg1"/>
                </a:solidFill>
              </a:rPr>
              <a:t> </a:t>
            </a:r>
            <a:r>
              <a:rPr lang="en-US" sz="2000" b="1" i="1" dirty="0" err="1">
                <a:solidFill>
                  <a:schemeClr val="bg1"/>
                </a:solidFill>
              </a:rPr>
              <a:t>động</a:t>
            </a:r>
            <a:r>
              <a:rPr lang="en-US" sz="2000" b="1" i="1" dirty="0">
                <a:solidFill>
                  <a:schemeClr val="bg1"/>
                </a:solidFill>
              </a:rPr>
              <a:t> </a:t>
            </a:r>
            <a:r>
              <a:rPr lang="en-US" sz="2000" b="1" i="1" dirty="0" err="1" smtClean="0">
                <a:solidFill>
                  <a:schemeClr val="bg1"/>
                </a:solidFill>
              </a:rPr>
              <a:t>kịch</a:t>
            </a:r>
            <a:r>
              <a:rPr lang="en-US" sz="2000" dirty="0" smtClean="0">
                <a:solidFill>
                  <a:schemeClr val="bg1"/>
                </a:solidFill>
              </a:rPr>
              <a:t>;</a:t>
            </a:r>
          </a:p>
          <a:p>
            <a:pPr marL="285750" indent="-285750" fontAlgn="base">
              <a:buFontTx/>
              <a:buChar char="-"/>
            </a:pPr>
            <a:r>
              <a:rPr lang="en-US" sz="2000" b="1" i="1" dirty="0" err="1">
                <a:solidFill>
                  <a:schemeClr val="bg1"/>
                </a:solidFill>
              </a:rPr>
              <a:t>Ngôn</a:t>
            </a:r>
            <a:r>
              <a:rPr lang="en-US" sz="2000" b="1" i="1" dirty="0">
                <a:solidFill>
                  <a:schemeClr val="bg1"/>
                </a:solidFill>
              </a:rPr>
              <a:t> </a:t>
            </a:r>
            <a:r>
              <a:rPr lang="en-US" sz="2000" b="1" i="1" dirty="0" err="1">
                <a:solidFill>
                  <a:schemeClr val="bg1"/>
                </a:solidFill>
              </a:rPr>
              <a:t>ngữ</a:t>
            </a:r>
            <a:r>
              <a:rPr lang="en-US" sz="2000" b="1" i="1" dirty="0">
                <a:solidFill>
                  <a:schemeClr val="bg1"/>
                </a:solidFill>
              </a:rPr>
              <a:t> </a:t>
            </a:r>
            <a:r>
              <a:rPr lang="en-US" sz="2000" b="1" i="1" dirty="0" err="1" smtClean="0">
                <a:solidFill>
                  <a:schemeClr val="bg1"/>
                </a:solidFill>
              </a:rPr>
              <a:t>kịch</a:t>
            </a:r>
            <a:r>
              <a:rPr lang="en-US" sz="2000" b="1" i="1" dirty="0" smtClean="0">
                <a:solidFill>
                  <a:schemeClr val="bg1"/>
                </a:solidFill>
              </a:rPr>
              <a:t>;</a:t>
            </a:r>
          </a:p>
          <a:p>
            <a:pPr marL="285750" indent="-285750" fontAlgn="base">
              <a:buFontTx/>
              <a:buChar char="-"/>
            </a:pPr>
            <a:r>
              <a:rPr lang="en-US" sz="2000" b="1" i="1" dirty="0" err="1">
                <a:solidFill>
                  <a:schemeClr val="bg1"/>
                </a:solidFill>
              </a:rPr>
              <a:t>Cốt</a:t>
            </a:r>
            <a:r>
              <a:rPr lang="en-US" sz="2000" b="1" i="1" dirty="0">
                <a:solidFill>
                  <a:schemeClr val="bg1"/>
                </a:solidFill>
              </a:rPr>
              <a:t> </a:t>
            </a:r>
            <a:r>
              <a:rPr lang="en-US" sz="2000" b="1" i="1" dirty="0" err="1">
                <a:solidFill>
                  <a:schemeClr val="bg1"/>
                </a:solidFill>
              </a:rPr>
              <a:t>truyện</a:t>
            </a:r>
            <a:r>
              <a:rPr lang="en-US" sz="2000" b="1" i="1" dirty="0">
                <a:solidFill>
                  <a:schemeClr val="bg1"/>
                </a:solidFill>
              </a:rPr>
              <a:t> </a:t>
            </a:r>
            <a:r>
              <a:rPr lang="en-US" sz="2000" b="1" i="1" dirty="0" err="1">
                <a:solidFill>
                  <a:schemeClr val="bg1"/>
                </a:solidFill>
              </a:rPr>
              <a:t>kịch</a:t>
            </a:r>
            <a:r>
              <a:rPr lang="en-US" sz="2000" b="1" i="1" dirty="0">
                <a:solidFill>
                  <a:schemeClr val="bg1"/>
                </a:solidFill>
              </a:rPr>
              <a:t>:</a:t>
            </a:r>
            <a:endParaRPr lang="en-US" sz="2000" dirty="0">
              <a:solidFill>
                <a:schemeClr val="bg1"/>
              </a:solidFill>
            </a:endParaRPr>
          </a:p>
          <a:p>
            <a:pPr marL="285750" indent="-285750" fontAlgn="base">
              <a:buFontTx/>
              <a:buChar char="-"/>
            </a:pPr>
            <a:endParaRPr lang="en-US" dirty="0"/>
          </a:p>
          <a:p>
            <a:endParaRPr lang="en-US" dirty="0"/>
          </a:p>
        </p:txBody>
      </p:sp>
      <p:sp>
        <p:nvSpPr>
          <p:cNvPr id="5" name="Rectangle 4"/>
          <p:cNvSpPr/>
          <p:nvPr/>
        </p:nvSpPr>
        <p:spPr>
          <a:xfrm>
            <a:off x="437408" y="4510237"/>
            <a:ext cx="11366665" cy="1968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2400" b="1" dirty="0" err="1"/>
              <a:t>Phân</a:t>
            </a:r>
            <a:r>
              <a:rPr lang="en-US" sz="2400" b="1" dirty="0"/>
              <a:t> </a:t>
            </a:r>
            <a:r>
              <a:rPr lang="en-US" sz="2400" b="1" dirty="0" err="1"/>
              <a:t>loại</a:t>
            </a:r>
            <a:r>
              <a:rPr lang="en-US" sz="2400" b="1" dirty="0"/>
              <a:t> </a:t>
            </a:r>
            <a:r>
              <a:rPr lang="en-US" sz="2400" b="1" dirty="0" err="1"/>
              <a:t>kịch</a:t>
            </a:r>
            <a:r>
              <a:rPr lang="en-US" sz="2400" b="1" dirty="0"/>
              <a:t>:</a:t>
            </a:r>
            <a:endParaRPr lang="en-US" sz="2400" dirty="0"/>
          </a:p>
          <a:p>
            <a:pPr fontAlgn="base"/>
            <a:r>
              <a:rPr lang="en-US" sz="2400" dirty="0" err="1"/>
              <a:t>Xét</a:t>
            </a:r>
            <a:r>
              <a:rPr lang="en-US" sz="2400" dirty="0"/>
              <a:t> </a:t>
            </a:r>
            <a:r>
              <a:rPr lang="en-US" sz="2400" dirty="0" err="1"/>
              <a:t>theo</a:t>
            </a:r>
            <a:r>
              <a:rPr lang="en-US" sz="2400" dirty="0"/>
              <a:t> </a:t>
            </a:r>
            <a:r>
              <a:rPr lang="en-US" sz="2400" dirty="0" err="1"/>
              <a:t>nội</a:t>
            </a:r>
            <a:r>
              <a:rPr lang="en-US" sz="2400" dirty="0"/>
              <a:t> dung ý </a:t>
            </a:r>
            <a:r>
              <a:rPr lang="en-US" sz="2400" dirty="0" err="1"/>
              <a:t>nghĩa</a:t>
            </a:r>
            <a:r>
              <a:rPr lang="en-US" sz="2400" dirty="0"/>
              <a:t> </a:t>
            </a:r>
            <a:r>
              <a:rPr lang="en-US" sz="2400" dirty="0" err="1"/>
              <a:t>của</a:t>
            </a:r>
            <a:r>
              <a:rPr lang="en-US" sz="2400" dirty="0"/>
              <a:t> </a:t>
            </a:r>
            <a:r>
              <a:rPr lang="en-US" sz="2400" dirty="0" err="1"/>
              <a:t>xung</a:t>
            </a:r>
            <a:r>
              <a:rPr lang="en-US" sz="2400" dirty="0"/>
              <a:t> </a:t>
            </a:r>
            <a:r>
              <a:rPr lang="en-US" sz="2400" dirty="0" err="1"/>
              <a:t>đột</a:t>
            </a:r>
            <a:r>
              <a:rPr lang="en-US" sz="2400" dirty="0"/>
              <a:t> </a:t>
            </a:r>
            <a:r>
              <a:rPr lang="en-US" sz="2400" dirty="0" err="1"/>
              <a:t>kịch</a:t>
            </a:r>
            <a:r>
              <a:rPr lang="en-US" sz="2400" dirty="0"/>
              <a:t>;</a:t>
            </a:r>
          </a:p>
          <a:p>
            <a:pPr fontAlgn="base"/>
            <a:r>
              <a:rPr lang="en-US" sz="2400" dirty="0" err="1"/>
              <a:t>Căn</a:t>
            </a:r>
            <a:r>
              <a:rPr lang="en-US" sz="2400" dirty="0"/>
              <a:t> </a:t>
            </a:r>
            <a:r>
              <a:rPr lang="en-US" sz="2400" dirty="0" err="1"/>
              <a:t>cứ</a:t>
            </a:r>
            <a:r>
              <a:rPr lang="en-US" sz="2400" dirty="0"/>
              <a:t> </a:t>
            </a:r>
            <a:r>
              <a:rPr lang="en-US" sz="2400" dirty="0" err="1"/>
              <a:t>vào</a:t>
            </a:r>
            <a:r>
              <a:rPr lang="en-US" sz="2400" dirty="0"/>
              <a:t> </a:t>
            </a:r>
            <a:r>
              <a:rPr lang="en-US" sz="2400" dirty="0" err="1"/>
              <a:t>ngôn</a:t>
            </a:r>
            <a:r>
              <a:rPr lang="en-US" sz="2400" dirty="0"/>
              <a:t> </a:t>
            </a:r>
            <a:r>
              <a:rPr lang="en-US" sz="2400" dirty="0" err="1"/>
              <a:t>ngữ</a:t>
            </a:r>
            <a:r>
              <a:rPr lang="en-US" sz="2400" dirty="0"/>
              <a:t> </a:t>
            </a:r>
            <a:r>
              <a:rPr lang="en-US" sz="2400" dirty="0" err="1"/>
              <a:t>trình</a:t>
            </a:r>
            <a:r>
              <a:rPr lang="en-US" sz="2400" dirty="0"/>
              <a:t> </a:t>
            </a:r>
            <a:r>
              <a:rPr lang="en-US" sz="2400" dirty="0" err="1"/>
              <a:t>diễn</a:t>
            </a:r>
            <a:r>
              <a:rPr lang="en-US" sz="2400" dirty="0"/>
              <a:t>:</a:t>
            </a:r>
          </a:p>
          <a:p>
            <a:r>
              <a:rPr lang="en-US" sz="2400" dirty="0" err="1"/>
              <a:t>Căn</a:t>
            </a:r>
            <a:r>
              <a:rPr lang="en-US" sz="2400" dirty="0"/>
              <a:t> </a:t>
            </a:r>
            <a:r>
              <a:rPr lang="en-US" sz="2400" dirty="0" err="1"/>
              <a:t>cứ</a:t>
            </a:r>
            <a:r>
              <a:rPr lang="en-US" sz="2400" dirty="0"/>
              <a:t> </a:t>
            </a:r>
            <a:r>
              <a:rPr lang="en-US" sz="2400" dirty="0" err="1"/>
              <a:t>vào</a:t>
            </a:r>
            <a:r>
              <a:rPr lang="en-US" sz="2400" dirty="0"/>
              <a:t> </a:t>
            </a:r>
            <a:r>
              <a:rPr lang="en-US" sz="2400" dirty="0" err="1"/>
              <a:t>tính</a:t>
            </a:r>
            <a:r>
              <a:rPr lang="en-US" sz="2400" dirty="0"/>
              <a:t> </a:t>
            </a:r>
            <a:r>
              <a:rPr lang="en-US" sz="2400" dirty="0" err="1"/>
              <a:t>truyền</a:t>
            </a:r>
            <a:r>
              <a:rPr lang="en-US" sz="2400" dirty="0"/>
              <a:t> </a:t>
            </a:r>
            <a:r>
              <a:rPr lang="en-US" sz="2400" dirty="0" err="1"/>
              <a:t>thống</a:t>
            </a:r>
            <a:r>
              <a:rPr lang="en-US" sz="2400" dirty="0"/>
              <a:t> hay </a:t>
            </a:r>
            <a:r>
              <a:rPr lang="en-US" sz="2400" dirty="0" err="1"/>
              <a:t>hiện</a:t>
            </a:r>
            <a:r>
              <a:rPr lang="en-US" sz="2400" dirty="0"/>
              <a:t> </a:t>
            </a:r>
            <a:r>
              <a:rPr lang="en-US" sz="2400" dirty="0" err="1"/>
              <a:t>đại</a:t>
            </a:r>
            <a:endParaRPr lang="en-US" sz="2400" dirty="0"/>
          </a:p>
        </p:txBody>
      </p:sp>
    </p:spTree>
    <p:extLst>
      <p:ext uri="{BB962C8B-B14F-4D97-AF65-F5344CB8AC3E}">
        <p14:creationId xmlns:p14="http://schemas.microsoft.com/office/powerpoint/2010/main" val="171318750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720E2D-0C86-E3D9-05DC-505076A54D35}"/>
              </a:ext>
            </a:extLst>
          </p:cNvPr>
          <p:cNvPicPr>
            <a:picLocks noChangeAspect="1"/>
          </p:cNvPicPr>
          <p:nvPr/>
        </p:nvPicPr>
        <p:blipFill>
          <a:blip r:embed="rId2"/>
          <a:stretch>
            <a:fillRect/>
          </a:stretch>
        </p:blipFill>
        <p:spPr>
          <a:xfrm>
            <a:off x="0" y="-36771"/>
            <a:ext cx="12192000" cy="6857999"/>
          </a:xfrm>
          <a:prstGeom prst="rect">
            <a:avLst/>
          </a:prstGeom>
        </p:spPr>
      </p:pic>
      <p:sp>
        <p:nvSpPr>
          <p:cNvPr id="3" name="Rectangle 2">
            <a:extLst>
              <a:ext uri="{FF2B5EF4-FFF2-40B4-BE49-F238E27FC236}">
                <a16:creationId xmlns:a16="http://schemas.microsoft.com/office/drawing/2014/main" id="{F9FF3E8E-8484-E2A6-6978-AEBC99E61CDA}"/>
              </a:ext>
            </a:extLst>
          </p:cNvPr>
          <p:cNvSpPr/>
          <p:nvPr/>
        </p:nvSpPr>
        <p:spPr>
          <a:xfrm>
            <a:off x="1386527" y="2033254"/>
            <a:ext cx="8964706" cy="457289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loud 6">
            <a:hlinkClick r:id="rId3" action="ppaction://hlinksldjump"/>
            <a:extLst>
              <a:ext uri="{FF2B5EF4-FFF2-40B4-BE49-F238E27FC236}">
                <a16:creationId xmlns:a16="http://schemas.microsoft.com/office/drawing/2014/main" id="{9A8A0B67-CF51-C454-4C93-BD1EBFB89506}"/>
              </a:ext>
            </a:extLst>
          </p:cNvPr>
          <p:cNvSpPr/>
          <p:nvPr/>
        </p:nvSpPr>
        <p:spPr>
          <a:xfrm>
            <a:off x="1840767" y="4855132"/>
            <a:ext cx="2819400" cy="1600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6" name="Cloud 5">
            <a:hlinkClick r:id="rId4" action="ppaction://hlinksldjump"/>
            <a:extLst>
              <a:ext uri="{FF2B5EF4-FFF2-40B4-BE49-F238E27FC236}">
                <a16:creationId xmlns:a16="http://schemas.microsoft.com/office/drawing/2014/main" id="{874D9DEB-49FB-EB34-0B29-6AFF9157040B}"/>
              </a:ext>
            </a:extLst>
          </p:cNvPr>
          <p:cNvSpPr/>
          <p:nvPr/>
        </p:nvSpPr>
        <p:spPr>
          <a:xfrm>
            <a:off x="7313278" y="2583675"/>
            <a:ext cx="2895600" cy="1600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Cloud 8">
            <a:hlinkClick r:id="rId5" action="ppaction://hlinksldjump"/>
            <a:extLst>
              <a:ext uri="{FF2B5EF4-FFF2-40B4-BE49-F238E27FC236}">
                <a16:creationId xmlns:a16="http://schemas.microsoft.com/office/drawing/2014/main" id="{2B497956-C247-C78C-7036-AEE694EA205E}"/>
              </a:ext>
            </a:extLst>
          </p:cNvPr>
          <p:cNvSpPr/>
          <p:nvPr/>
        </p:nvSpPr>
        <p:spPr>
          <a:xfrm>
            <a:off x="7106720" y="4866230"/>
            <a:ext cx="2819400" cy="1600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5" name="Cloud 4">
            <a:hlinkClick r:id="rId6" action="ppaction://hlinksldjump"/>
            <a:extLst>
              <a:ext uri="{FF2B5EF4-FFF2-40B4-BE49-F238E27FC236}">
                <a16:creationId xmlns:a16="http://schemas.microsoft.com/office/drawing/2014/main" id="{21772848-3D80-5A95-737E-59C8280A6588}"/>
              </a:ext>
            </a:extLst>
          </p:cNvPr>
          <p:cNvSpPr/>
          <p:nvPr/>
        </p:nvSpPr>
        <p:spPr>
          <a:xfrm>
            <a:off x="1740633" y="2536556"/>
            <a:ext cx="2895600" cy="1600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1" name="Cloud 10">
            <a:hlinkClick r:id="rId7" action="ppaction://hlinksldjump"/>
            <a:extLst>
              <a:ext uri="{FF2B5EF4-FFF2-40B4-BE49-F238E27FC236}">
                <a16:creationId xmlns:a16="http://schemas.microsoft.com/office/drawing/2014/main" id="{E78C675A-D57F-FDEF-0473-946817EFF197}"/>
              </a:ext>
            </a:extLst>
          </p:cNvPr>
          <p:cNvSpPr/>
          <p:nvPr/>
        </p:nvSpPr>
        <p:spPr>
          <a:xfrm>
            <a:off x="4351523" y="3580760"/>
            <a:ext cx="2819400" cy="1600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5</a:t>
            </a:r>
          </a:p>
        </p:txBody>
      </p:sp>
      <p:sp>
        <p:nvSpPr>
          <p:cNvPr id="12" name="TextBox 11">
            <a:extLst>
              <a:ext uri="{FF2B5EF4-FFF2-40B4-BE49-F238E27FC236}">
                <a16:creationId xmlns:a16="http://schemas.microsoft.com/office/drawing/2014/main" id="{6D1B1DCB-92ED-08C5-DC2B-9866BABAB110}"/>
              </a:ext>
            </a:extLst>
          </p:cNvPr>
          <p:cNvSpPr txBox="1"/>
          <p:nvPr/>
        </p:nvSpPr>
        <p:spPr>
          <a:xfrm>
            <a:off x="345141" y="365538"/>
            <a:ext cx="11501717" cy="1452642"/>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Mảnh</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ghép</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srgbClr val="66006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5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mảnh</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ghép</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4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đúng</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lật</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mảnh</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ghép</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Mảnh</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ghép</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cuối</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khóa</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0" i="0" u="none" strike="noStrike" kern="1200" cap="none" spc="0" normalizeH="0" baseline="0" noProof="0" dirty="0">
                <a:ln>
                  <a:noFill/>
                </a:ln>
                <a:solidFill>
                  <a:srgbClr val="660066"/>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66006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022163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4" presetClass="exit" presetSubtype="10" fill="hold" nodeType="clickEffect">
                                  <p:stCondLst>
                                    <p:cond delay="0"/>
                                  </p:stCondLst>
                                  <p:childTnLst>
                                    <p:animEffect transition="out" filter="randombar(horizont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4" presetClass="exit" presetSubtype="10" fill="hold" nodeType="clickEffect">
                                  <p:stCondLst>
                                    <p:cond delay="0"/>
                                  </p:stCondLst>
                                  <p:childTnLst>
                                    <p:animEffect transition="out" filter="randombar(horizont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4" presetClass="exit" presetSubtype="10" fill="hold" nodeType="clickEffect">
                                  <p:stCondLst>
                                    <p:cond delay="0"/>
                                  </p:stCondLst>
                                  <p:childTnLst>
                                    <p:animEffect transition="out" filter="randombar(horizontal)">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4" presetClass="exit" presetSubtype="10" fill="hold" nodeType="clickEffect">
                                  <p:stCondLst>
                                    <p:cond delay="0"/>
                                  </p:stCondLst>
                                  <p:childTnLst>
                                    <p:animEffect transition="out" filter="randombar(horizontal)">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6" grpId="0" animBg="1"/>
      <p:bldP spid="9" grpId="0" animBg="1"/>
      <p:bldP spid="5" grpId="0" animBg="1"/>
      <p:bldP spid="5" grpId="1"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101+ Background Giấy Đẹp, Cổ Điển, In Dấu Thời Gian">
            <a:extLst>
              <a:ext uri="{FF2B5EF4-FFF2-40B4-BE49-F238E27FC236}">
                <a16:creationId xmlns:a16="http://schemas.microsoft.com/office/drawing/2014/main" id="{DD28C077-121F-7DCD-8534-6315C95E5C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698548-2D63-B5A1-EB3E-4DA86AC938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295" y="458014"/>
            <a:ext cx="11134165" cy="6536609"/>
          </a:xfrm>
          <a:prstGeom prst="rect">
            <a:avLst/>
          </a:prstGeom>
          <a:noFill/>
        </p:spPr>
      </p:pic>
      <p:sp>
        <p:nvSpPr>
          <p:cNvPr id="6" name="Oval Callout 5">
            <a:extLst>
              <a:ext uri="{FF2B5EF4-FFF2-40B4-BE49-F238E27FC236}">
                <a16:creationId xmlns:a16="http://schemas.microsoft.com/office/drawing/2014/main" id="{19A7B4F7-C5FF-3637-83C5-65628128D711}"/>
              </a:ext>
            </a:extLst>
          </p:cNvPr>
          <p:cNvSpPr/>
          <p:nvPr/>
        </p:nvSpPr>
        <p:spPr>
          <a:xfrm>
            <a:off x="4921624" y="400282"/>
            <a:ext cx="5513294" cy="2407024"/>
          </a:xfrm>
          <a:prstGeom prst="wedgeEllipseCallout">
            <a:avLst/>
          </a:prstGeom>
          <a:solidFill>
            <a:srgbClr val="2AEFF4"/>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Đây</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vở</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chèo</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cổ</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mà</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chúng</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ở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7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10</a:t>
            </a:r>
          </a:p>
        </p:txBody>
      </p:sp>
      <p:sp>
        <p:nvSpPr>
          <p:cNvPr id="7" name="Rounded Rectangle 6">
            <a:extLst>
              <a:ext uri="{FF2B5EF4-FFF2-40B4-BE49-F238E27FC236}">
                <a16:creationId xmlns:a16="http://schemas.microsoft.com/office/drawing/2014/main" id="{91E463FD-78C1-EDB2-873A-C50125395332}"/>
              </a:ext>
            </a:extLst>
          </p:cNvPr>
          <p:cNvSpPr/>
          <p:nvPr/>
        </p:nvSpPr>
        <p:spPr>
          <a:xfrm>
            <a:off x="3525371" y="5266073"/>
            <a:ext cx="4262718" cy="13716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QUAN ÂM THỊ KÍNH </a:t>
            </a:r>
          </a:p>
        </p:txBody>
      </p:sp>
      <p:sp>
        <p:nvSpPr>
          <p:cNvPr id="9" name="Oval 8">
            <a:extLst>
              <a:ext uri="{FF2B5EF4-FFF2-40B4-BE49-F238E27FC236}">
                <a16:creationId xmlns:a16="http://schemas.microsoft.com/office/drawing/2014/main" id="{CF3E8244-BEA9-FFFD-368F-79830FD68C2F}"/>
              </a:ext>
            </a:extLst>
          </p:cNvPr>
          <p:cNvSpPr/>
          <p:nvPr/>
        </p:nvSpPr>
        <p:spPr>
          <a:xfrm>
            <a:off x="3635189" y="5378132"/>
            <a:ext cx="4043082" cy="125954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5" name="Picture 3">
            <a:hlinkClick r:id="rId5" action="ppaction://hlinksldjump"/>
            <a:extLst>
              <a:ext uri="{FF2B5EF4-FFF2-40B4-BE49-F238E27FC236}">
                <a16:creationId xmlns:a16="http://schemas.microsoft.com/office/drawing/2014/main" id="{3E12E8E8-442F-B854-B23B-0975B111EA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8305" y="76200"/>
            <a:ext cx="7620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a:hlinkClick r:id="rId5" action="ppaction://hlinksldjump"/>
            <a:extLst>
              <a:ext uri="{FF2B5EF4-FFF2-40B4-BE49-F238E27FC236}">
                <a16:creationId xmlns:a16="http://schemas.microsoft.com/office/drawing/2014/main" id="{B2E461F7-A7F8-1397-FB66-20AD0E0113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855" y="-115887"/>
            <a:ext cx="828675"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71472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18" presetClass="entr" presetSubtype="12"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strips(downLeft)">
                                      <p:cBhvr>
                                        <p:cTn id="15" dur="500"/>
                                        <p:tgtEl>
                                          <p:spTgt spid="3076"/>
                                        </p:tgtEl>
                                      </p:cBhvr>
                                    </p:animEffect>
                                  </p:childTnLst>
                                </p:cTn>
                              </p:par>
                              <p:par>
                                <p:cTn id="16" presetID="1" presetClass="entr" presetSubtype="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2330</TotalTime>
  <Words>2954</Words>
  <Application>Microsoft Office PowerPoint</Application>
  <PresentationFormat>Widescreen</PresentationFormat>
  <Paragraphs>253</Paragraphs>
  <Slides>48</Slides>
  <Notes>6</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48</vt:i4>
      </vt:variant>
    </vt:vector>
  </HeadingPairs>
  <TitlesOfParts>
    <vt:vector size="61" baseType="lpstr">
      <vt:lpstr>Arial</vt:lpstr>
      <vt:lpstr>Arial (Body)</vt:lpstr>
      <vt:lpstr>Calibri</vt:lpstr>
      <vt:lpstr>Calibri Light</vt:lpstr>
      <vt:lpstr>Symbol</vt:lpstr>
      <vt:lpstr>Tahoma</vt:lpstr>
      <vt:lpstr>Times New Roman</vt:lpstr>
      <vt:lpstr>Wingdings</vt:lpstr>
      <vt:lpstr>1_Office Theme</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Nhân vật Đan Thiềm</vt:lpstr>
      <vt:lpstr>3. Nhân vật Đan Thiềm</vt:lpstr>
      <vt:lpstr>3. Nhân vật Đan Thiềm</vt:lpstr>
      <vt:lpstr>PowerPoint Presentation</vt:lpstr>
      <vt:lpstr>3. Nhân vật Đan Thiềm</vt:lpstr>
      <vt:lpstr>III. Tổng kết</vt:lpstr>
      <vt:lpstr>III. Tổng kết</vt:lpstr>
      <vt:lpstr>3. Cách đọc kịch</vt:lpstr>
      <vt:lpstr>3. Cách đọc kịch</vt:lpstr>
      <vt:lpstr>3. Cách đọc kịch</vt:lpstr>
      <vt:lpstr>3. Cách đọc kịch</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 Thi Phuong Thi</dc:creator>
  <cp:lastModifiedBy>Windows 10</cp:lastModifiedBy>
  <cp:revision>101</cp:revision>
  <dcterms:created xsi:type="dcterms:W3CDTF">2019-04-08T01:06:06Z</dcterms:created>
  <dcterms:modified xsi:type="dcterms:W3CDTF">2024-04-19T02:19:01Z</dcterms:modified>
</cp:coreProperties>
</file>